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6" r:id="rId5"/>
    <p:sldId id="261" r:id="rId6"/>
    <p:sldId id="262" r:id="rId7"/>
    <p:sldId id="257" r:id="rId8"/>
    <p:sldId id="258" r:id="rId9"/>
    <p:sldId id="259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46B6D4-C187-4FB0-A30F-D0E499DE4EBC}" v="1041" dt="2023-04-05T07:21:08.3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oonen,Ruben R.M.C." userId="S::461516@student.fontys.nl::cb171487-f9f0-4570-ab02-1f5437e53aa0" providerId="AD" clId="Web-{304DA724-6153-47A8-9D4E-A5296954BE63}"/>
    <pc:docChg chg="modSld">
      <pc:chgData name="Coonen,Ruben R.M.C." userId="S::461516@student.fontys.nl::cb171487-f9f0-4570-ab02-1f5437e53aa0" providerId="AD" clId="Web-{304DA724-6153-47A8-9D4E-A5296954BE63}" dt="2023-03-30T07:31:46.203" v="3" actId="20577"/>
      <pc:docMkLst>
        <pc:docMk/>
      </pc:docMkLst>
      <pc:sldChg chg="modSp">
        <pc:chgData name="Coonen,Ruben R.M.C." userId="S::461516@student.fontys.nl::cb171487-f9f0-4570-ab02-1f5437e53aa0" providerId="AD" clId="Web-{304DA724-6153-47A8-9D4E-A5296954BE63}" dt="2023-03-30T07:31:46.203" v="3" actId="20577"/>
        <pc:sldMkLst>
          <pc:docMk/>
          <pc:sldMk cId="109857222" sldId="256"/>
        </pc:sldMkLst>
        <pc:spChg chg="mod">
          <ac:chgData name="Coonen,Ruben R.M.C." userId="S::461516@student.fontys.nl::cb171487-f9f0-4570-ab02-1f5437e53aa0" providerId="AD" clId="Web-{304DA724-6153-47A8-9D4E-A5296954BE63}" dt="2023-03-30T07:31:46.203" v="3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Arjan Melchers (student)" userId="S::aja.melchers_student.han.nl#ext#@stichtingfontys.onmicrosoft.com::afa725b7-ed46-416e-baf6-09cd54e3992c" providerId="AD" clId="Web-{050C6C58-5CAC-4A13-AA40-898BF5ECE514}"/>
    <pc:docChg chg="modSld">
      <pc:chgData name="Arjan Melchers (student)" userId="S::aja.melchers_student.han.nl#ext#@stichtingfontys.onmicrosoft.com::afa725b7-ed46-416e-baf6-09cd54e3992c" providerId="AD" clId="Web-{050C6C58-5CAC-4A13-AA40-898BF5ECE514}" dt="2023-04-03T08:01:23.006" v="71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050C6C58-5CAC-4A13-AA40-898BF5ECE514}" dt="2023-04-03T08:01:23.006" v="71" actId="20577"/>
        <pc:sldMkLst>
          <pc:docMk/>
          <pc:sldMk cId="433544659" sldId="260"/>
        </pc:sldMkLst>
        <pc:spChg chg="mod">
          <ac:chgData name="Arjan Melchers (student)" userId="S::aja.melchers_student.han.nl#ext#@stichtingfontys.onmicrosoft.com::afa725b7-ed46-416e-baf6-09cd54e3992c" providerId="AD" clId="Web-{050C6C58-5CAC-4A13-AA40-898BF5ECE514}" dt="2023-04-03T08:01:23.006" v="71" actId="20577"/>
          <ac:spMkLst>
            <pc:docMk/>
            <pc:sldMk cId="433544659" sldId="260"/>
            <ac:spMk id="3" creationId="{A31B808F-6088-03AE-F796-7C236535D575}"/>
          </ac:spMkLst>
        </pc:spChg>
      </pc:sldChg>
    </pc:docChg>
  </pc:docChgLst>
  <pc:docChgLst>
    <pc:chgData name="Arjan Melchers (student)" userId="S::aja.melchers_student.han.nl#ext#@stichtingfontys.onmicrosoft.com::afa725b7-ed46-416e-baf6-09cd54e3992c" providerId="AD" clId="Web-{944A446F-5874-4EA1-9C98-65556AA112F5}"/>
    <pc:docChg chg="modSld">
      <pc:chgData name="Arjan Melchers (student)" userId="S::aja.melchers_student.han.nl#ext#@stichtingfontys.onmicrosoft.com::afa725b7-ed46-416e-baf6-09cd54e3992c" providerId="AD" clId="Web-{944A446F-5874-4EA1-9C98-65556AA112F5}" dt="2023-04-03T10:58:44.828" v="7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944A446F-5874-4EA1-9C98-65556AA112F5}" dt="2023-04-03T10:58:44.828" v="7" actId="20577"/>
        <pc:sldMkLst>
          <pc:docMk/>
          <pc:sldMk cId="433544659" sldId="260"/>
        </pc:sldMkLst>
        <pc:spChg chg="mod">
          <ac:chgData name="Arjan Melchers (student)" userId="S::aja.melchers_student.han.nl#ext#@stichtingfontys.onmicrosoft.com::afa725b7-ed46-416e-baf6-09cd54e3992c" providerId="AD" clId="Web-{944A446F-5874-4EA1-9C98-65556AA112F5}" dt="2023-04-03T10:58:44.828" v="7" actId="20577"/>
          <ac:spMkLst>
            <pc:docMk/>
            <pc:sldMk cId="433544659" sldId="260"/>
            <ac:spMk id="3" creationId="{A31B808F-6088-03AE-F796-7C236535D575}"/>
          </ac:spMkLst>
        </pc:spChg>
      </pc:sldChg>
    </pc:docChg>
  </pc:docChgLst>
  <pc:docChgLst>
    <pc:chgData name="SF.Eikholt" userId="S::sf.eikholt_student.han.nl#ext#@stichtingfontys.onmicrosoft.com::f3d259d1-2b36-4741-933c-b301a166b73a" providerId="AD" clId="Web-{2A8CDD3F-B81E-72DC-8BB6-04CF6A177FB4}"/>
    <pc:docChg chg="modSld sldOrd addMainMaster delMainMaster">
      <pc:chgData name="SF.Eikholt" userId="S::sf.eikholt_student.han.nl#ext#@stichtingfontys.onmicrosoft.com::f3d259d1-2b36-4741-933c-b301a166b73a" providerId="AD" clId="Web-{2A8CDD3F-B81E-72DC-8BB6-04CF6A177FB4}" dt="2023-04-03T10:43:53.787" v="61"/>
      <pc:docMkLst>
        <pc:docMk/>
      </pc:docMkLst>
      <pc:sldChg chg="delSp modSp mod delDesignElem chg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kLst>
          <pc:docMk/>
          <pc:sldMk cId="109857222" sldId="256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109857222" sldId="256"/>
            <ac:spMk id="3" creationId="{00000000-0000-0000-0000-000000000000}"/>
          </ac:spMkLst>
        </pc:spChg>
        <pc:spChg chg="del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109857222" sldId="256"/>
            <ac:spMk id="9" creationId="{71B2258F-86CA-4D4D-8270-BC05FCDEBFB3}"/>
          </ac:spMkLst>
        </pc:spChg>
      </pc:sldChg>
      <pc:sldChg chg="modSp mod modClrScheme chg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kLst>
          <pc:docMk/>
          <pc:sldMk cId="492804864" sldId="257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492804864" sldId="257"/>
            <ac:spMk id="2" creationId="{58CB7A5F-2FA4-5468-2731-AB12A69C99F5}"/>
          </ac:spMkLst>
        </pc:spChg>
        <pc:graphicFrame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graphicFrameMkLst>
            <pc:docMk/>
            <pc:sldMk cId="492804864" sldId="257"/>
            <ac:graphicFrameMk id="5" creationId="{7C2A6A96-900D-9EB7-E48A-1EC19FE578E9}"/>
          </ac:graphicFrameMkLst>
        </pc:graphicFrameChg>
      </pc:sldChg>
      <pc:sldChg chg="addSp modSp mod setBg modClrScheme chgLayout">
        <pc:chgData name="SF.Eikholt" userId="S::sf.eikholt_student.han.nl#ext#@stichtingfontys.onmicrosoft.com::f3d259d1-2b36-4741-933c-b301a166b73a" providerId="AD" clId="Web-{2A8CDD3F-B81E-72DC-8BB6-04CF6A177FB4}" dt="2023-04-03T10:42:03.425" v="53" actId="20577"/>
        <pc:sldMkLst>
          <pc:docMk/>
          <pc:sldMk cId="1084412114" sldId="258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2" creationId="{A8DEE36D-B0A6-F7D4-A44F-D940A54225FE}"/>
          </ac:spMkLst>
        </pc:spChg>
        <pc:spChg chg="mod ord">
          <ac:chgData name="SF.Eikholt" userId="S::sf.eikholt_student.han.nl#ext#@stichtingfontys.onmicrosoft.com::f3d259d1-2b36-4741-933c-b301a166b73a" providerId="AD" clId="Web-{2A8CDD3F-B81E-72DC-8BB6-04CF6A177FB4}" dt="2023-04-03T10:42:03.425" v="53" actId="20577"/>
          <ac:spMkLst>
            <pc:docMk/>
            <pc:sldMk cId="1084412114" sldId="258"/>
            <ac:spMk id="3" creationId="{15666450-B9D1-1428-47C4-4E5D7AA78E7B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8" creationId="{1B15ED52-F352-441B-82BF-E0EA34836D08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10" creationId="{3B2E3793-BFE6-45A2-9B7B-E18844431C99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12" creationId="{BC4C4868-CB8F-4AF9-9CDB-8108F2C19B67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14" creationId="{375E0459-6403-40CD-989D-56A4407CA12E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1:50.550" v="49"/>
          <ac:spMkLst>
            <pc:docMk/>
            <pc:sldMk cId="1084412114" sldId="258"/>
            <ac:spMk id="16" creationId="{53E5B1A8-3AC9-4BD1-9BBC-78CA94F2D1BA}"/>
          </ac:spMkLst>
        </pc:spChg>
      </pc:sldChg>
      <pc:sldChg chg="addSp modSp mod setBg modClrScheme chgLayout">
        <pc:chgData name="SF.Eikholt" userId="S::sf.eikholt_student.han.nl#ext#@stichtingfontys.onmicrosoft.com::f3d259d1-2b36-4741-933c-b301a166b73a" providerId="AD" clId="Web-{2A8CDD3F-B81E-72DC-8BB6-04CF6A177FB4}" dt="2023-04-03T10:43:53.787" v="61"/>
        <pc:sldMkLst>
          <pc:docMk/>
          <pc:sldMk cId="1220111715" sldId="259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2" creationId="{8A68426F-3206-BB4D-3D99-339E3A2F869E}"/>
          </ac:spMkLst>
        </pc:spChg>
        <pc:spChg chg="mod or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3" creationId="{237E5391-F235-F1C5-E7A0-794A5055F18B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8" creationId="{1B15ED52-F352-441B-82BF-E0EA34836D08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10" creationId="{3B2E3793-BFE6-45A2-9B7B-E18844431C99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12" creationId="{BC4C4868-CB8F-4AF9-9CDB-8108F2C19B67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14" creationId="{375E0459-6403-40CD-989D-56A4407CA12E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53.787" v="61"/>
          <ac:spMkLst>
            <pc:docMk/>
            <pc:sldMk cId="1220111715" sldId="259"/>
            <ac:spMk id="16" creationId="{53E5B1A8-3AC9-4BD1-9BBC-78CA94F2D1BA}"/>
          </ac:spMkLst>
        </pc:spChg>
      </pc:sldChg>
      <pc:sldChg chg="addSp delSp modSp mod setBg modClrScheme chgLayout">
        <pc:chgData name="SF.Eikholt" userId="S::sf.eikholt_student.han.nl#ext#@stichtingfontys.onmicrosoft.com::f3d259d1-2b36-4741-933c-b301a166b73a" providerId="AD" clId="Web-{2A8CDD3F-B81E-72DC-8BB6-04CF6A177FB4}" dt="2023-04-03T10:43:30.724" v="60"/>
        <pc:sldMkLst>
          <pc:docMk/>
          <pc:sldMk cId="433544659" sldId="260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2" creationId="{E634B0CC-5027-8E75-82C3-9012209FEA49}"/>
          </ac:spMkLst>
        </pc:spChg>
        <pc:spChg chg="mod or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3" creationId="{A31B808F-6088-03AE-F796-7C236535D575}"/>
          </ac:spMkLst>
        </pc:spChg>
        <pc:spChg chg="add del">
          <ac:chgData name="SF.Eikholt" userId="S::sf.eikholt_student.han.nl#ext#@stichtingfontys.onmicrosoft.com::f3d259d1-2b36-4741-933c-b301a166b73a" providerId="AD" clId="Web-{2A8CDD3F-B81E-72DC-8BB6-04CF6A177FB4}" dt="2023-04-03T10:43:30.724" v="59"/>
          <ac:spMkLst>
            <pc:docMk/>
            <pc:sldMk cId="433544659" sldId="260"/>
            <ac:spMk id="8" creationId="{DAF1966E-FD40-4A4A-B61B-C4DF7FA05F06}"/>
          </ac:spMkLst>
        </pc:spChg>
        <pc:spChg chg="add del">
          <ac:chgData name="SF.Eikholt" userId="S::sf.eikholt_student.han.nl#ext#@stichtingfontys.onmicrosoft.com::f3d259d1-2b36-4741-933c-b301a166b73a" providerId="AD" clId="Web-{2A8CDD3F-B81E-72DC-8BB6-04CF6A177FB4}" dt="2023-04-03T10:43:30.724" v="59"/>
          <ac:spMkLst>
            <pc:docMk/>
            <pc:sldMk cId="433544659" sldId="260"/>
            <ac:spMk id="10" creationId="{047BFA19-D45E-416B-A404-7AF2F3F27017}"/>
          </ac:spMkLst>
        </pc:spChg>
        <pc:spChg chg="add del">
          <ac:chgData name="SF.Eikholt" userId="S::sf.eikholt_student.han.nl#ext#@stichtingfontys.onmicrosoft.com::f3d259d1-2b36-4741-933c-b301a166b73a" providerId="AD" clId="Web-{2A8CDD3F-B81E-72DC-8BB6-04CF6A177FB4}" dt="2023-04-03T10:43:30.724" v="59"/>
          <ac:spMkLst>
            <pc:docMk/>
            <pc:sldMk cId="433544659" sldId="260"/>
            <ac:spMk id="12" creationId="{8E0105E7-23DB-4CF2-8258-FF47C7620F6E}"/>
          </ac:spMkLst>
        </pc:spChg>
        <pc:spChg chg="add del">
          <ac:chgData name="SF.Eikholt" userId="S::sf.eikholt_student.han.nl#ext#@stichtingfontys.onmicrosoft.com::f3d259d1-2b36-4741-933c-b301a166b73a" providerId="AD" clId="Web-{2A8CDD3F-B81E-72DC-8BB6-04CF6A177FB4}" dt="2023-04-03T10:43:30.724" v="59"/>
          <ac:spMkLst>
            <pc:docMk/>
            <pc:sldMk cId="433544659" sldId="260"/>
            <ac:spMk id="14" creationId="{074B4F7D-14B2-478B-8BF5-01E4E0C5D263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16" creationId="{53E5B1A8-3AC9-4BD1-9BBC-78CA94F2D1BA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17" creationId="{1B15ED52-F352-441B-82BF-E0EA34836D08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18" creationId="{3B2E3793-BFE6-45A2-9B7B-E18844431C99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19" creationId="{BC4C4868-CB8F-4AF9-9CDB-8108F2C19B67}"/>
          </ac:spMkLst>
        </pc:spChg>
        <pc:spChg chg="add">
          <ac:chgData name="SF.Eikholt" userId="S::sf.eikholt_student.han.nl#ext#@stichtingfontys.onmicrosoft.com::f3d259d1-2b36-4741-933c-b301a166b73a" providerId="AD" clId="Web-{2A8CDD3F-B81E-72DC-8BB6-04CF6A177FB4}" dt="2023-04-03T10:43:30.724" v="60"/>
          <ac:spMkLst>
            <pc:docMk/>
            <pc:sldMk cId="433544659" sldId="260"/>
            <ac:spMk id="20" creationId="{375E0459-6403-40CD-989D-56A4407CA12E}"/>
          </ac:spMkLst>
        </pc:spChg>
      </pc:sldChg>
      <pc:sldChg chg="delSp modSp mod modClrScheme delDesignElem chg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kLst>
          <pc:docMk/>
          <pc:sldMk cId="700221888" sldId="261"/>
        </pc:sldMkLst>
        <pc:sp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700221888" sldId="261"/>
            <ac:spMk id="2" creationId="{2EAC5196-344C-68F8-82A2-862B2DB418D8}"/>
          </ac:spMkLst>
        </pc:spChg>
        <pc:spChg chg="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700221888" sldId="261"/>
            <ac:spMk id="3" creationId="{3055EF6C-B05D-2F96-33C8-BF58B025782E}"/>
          </ac:spMkLst>
        </pc:spChg>
        <pc:spChg chg="del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700221888" sldId="261"/>
            <ac:spMk id="18" creationId="{8B3A2D1A-45FC-4F95-B150-1C13EF2F6D09}"/>
          </ac:spMkLst>
        </pc:spChg>
        <pc:spChg chg="del">
          <ac:chgData name="SF.Eikholt" userId="S::sf.eikholt_student.han.nl#ext#@stichtingfontys.onmicrosoft.com::f3d259d1-2b36-4741-933c-b301a166b73a" providerId="AD" clId="Web-{2A8CDD3F-B81E-72DC-8BB6-04CF6A177FB4}" dt="2023-04-03T10:41:38.221" v="48"/>
          <ac:spMkLst>
            <pc:docMk/>
            <pc:sldMk cId="700221888" sldId="261"/>
            <ac:spMk id="19" creationId="{39C3C864-C625-4883-B868-9A4C470F4DD5}"/>
          </ac:spMkLst>
        </pc:spChg>
      </pc:sldChg>
      <pc:sldChg chg="addSp delSp modSp mod ord modClrScheme chg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kLst>
          <pc:docMk/>
          <pc:sldMk cId="1352291890" sldId="262"/>
        </pc:sldMkLst>
        <pc:spChg chg="del">
          <ac:chgData name="SF.Eikholt" userId="S::sf.eikholt_student.han.nl#ext#@stichtingfontys.onmicrosoft.com::f3d259d1-2b36-4741-933c-b301a166b73a" providerId="AD" clId="Web-{2A8CDD3F-B81E-72DC-8BB6-04CF6A177FB4}" dt="2023-04-03T10:14:49.702" v="5"/>
          <ac:spMkLst>
            <pc:docMk/>
            <pc:sldMk cId="1352291890" sldId="262"/>
            <ac:spMk id="2" creationId="{9505EF7C-64CE-9AC3-7F39-27FA1209E3A6}"/>
          </ac:spMkLst>
        </pc:spChg>
        <pc:spChg chg="del">
          <ac:chgData name="SF.Eikholt" userId="S::sf.eikholt_student.han.nl#ext#@stichtingfontys.onmicrosoft.com::f3d259d1-2b36-4741-933c-b301a166b73a" providerId="AD" clId="Web-{2A8CDD3F-B81E-72DC-8BB6-04CF6A177FB4}" dt="2023-04-03T10:14:27.577" v="0"/>
          <ac:spMkLst>
            <pc:docMk/>
            <pc:sldMk cId="1352291890" sldId="262"/>
            <ac:spMk id="3" creationId="{E41EC791-82AB-2856-E29A-8C73E2EC30EA}"/>
          </ac:spMkLst>
        </pc:spChg>
        <pc:spChg chg="add mod">
          <ac:chgData name="SF.Eikholt" userId="S::sf.eikholt_student.han.nl#ext#@stichtingfontys.onmicrosoft.com::f3d259d1-2b36-4741-933c-b301a166b73a" providerId="AD" clId="Web-{2A8CDD3F-B81E-72DC-8BB6-04CF6A177FB4}" dt="2023-04-03T10:18:44.631" v="47" actId="14100"/>
          <ac:spMkLst>
            <pc:docMk/>
            <pc:sldMk cId="1352291890" sldId="262"/>
            <ac:spMk id="5" creationId="{B6DB33DC-BD1B-E2A2-B5E3-FCDDA5A2BD18}"/>
          </ac:spMkLst>
        </pc:spChg>
        <pc:picChg chg="add mod ord">
          <ac:chgData name="SF.Eikholt" userId="S::sf.eikholt_student.han.nl#ext#@stichtingfontys.onmicrosoft.com::f3d259d1-2b36-4741-933c-b301a166b73a" providerId="AD" clId="Web-{2A8CDD3F-B81E-72DC-8BB6-04CF6A177FB4}" dt="2023-04-03T10:41:38.221" v="48"/>
          <ac:picMkLst>
            <pc:docMk/>
            <pc:sldMk cId="1352291890" sldId="262"/>
            <ac:picMk id="4" creationId="{ABD67625-D804-E77D-3954-1BED848982A2}"/>
          </ac:picMkLst>
        </pc:picChg>
      </pc:sldChg>
      <pc:sldMasterChg chg="del delSld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asterMkLst>
          <pc:docMk/>
          <pc:sldMasterMk cId="2460954070" sldId="2147483660"/>
        </pc:sldMasterMkLst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addSldLayout modSldLayout">
        <pc:chgData name="SF.Eikholt" userId="S::sf.eikholt_student.han.nl#ext#@stichtingfontys.onmicrosoft.com::f3d259d1-2b36-4741-933c-b301a166b73a" providerId="AD" clId="Web-{2A8CDD3F-B81E-72DC-8BB6-04CF6A177FB4}" dt="2023-04-03T10:41:38.221" v="48"/>
        <pc:sldMasterMkLst>
          <pc:docMk/>
          <pc:sldMasterMk cId="2812358251" sldId="2147483672"/>
        </pc:sldMasterMkLst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735560219" sldId="2147483673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3374051026" sldId="2147483674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840625182" sldId="2147483675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1642104741" sldId="2147483676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1846830302" sldId="2147483677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3801460898" sldId="2147483678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228436707" sldId="2147483679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581425386" sldId="2147483680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1998251889" sldId="2147483681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2912732802" sldId="2147483682"/>
          </pc:sldLayoutMkLst>
        </pc:sldLayoutChg>
        <pc:sldLayoutChg chg="add mod replId">
          <pc:chgData name="SF.Eikholt" userId="S::sf.eikholt_student.han.nl#ext#@stichtingfontys.onmicrosoft.com::f3d259d1-2b36-4741-933c-b301a166b73a" providerId="AD" clId="Web-{2A8CDD3F-B81E-72DC-8BB6-04CF6A177FB4}" dt="2023-04-03T10:41:38.221" v="48"/>
          <pc:sldLayoutMkLst>
            <pc:docMk/>
            <pc:sldMasterMk cId="2812358251" sldId="2147483672"/>
            <pc:sldLayoutMk cId="1005318444" sldId="2147483683"/>
          </pc:sldLayoutMkLst>
        </pc:sldLayoutChg>
      </pc:sldMasterChg>
    </pc:docChg>
  </pc:docChgLst>
  <pc:docChgLst>
    <pc:chgData name="Coonen,Ruben R.M.C." userId="cb171487-f9f0-4570-ab02-1f5437e53aa0" providerId="ADAL" clId="{4946B6D4-C187-4FB0-A30F-D0E499DE4EBC}"/>
    <pc:docChg chg="undo custSel modSld">
      <pc:chgData name="Coonen,Ruben R.M.C." userId="cb171487-f9f0-4570-ab02-1f5437e53aa0" providerId="ADAL" clId="{4946B6D4-C187-4FB0-A30F-D0E499DE4EBC}" dt="2023-04-05T08:18:08.116" v="1157" actId="790"/>
      <pc:docMkLst>
        <pc:docMk/>
      </pc:docMkLst>
      <pc:sldChg chg="addSp modSp mod setBg setClrOvrMap">
        <pc:chgData name="Coonen,Ruben R.M.C." userId="cb171487-f9f0-4570-ab02-1f5437e53aa0" providerId="ADAL" clId="{4946B6D4-C187-4FB0-A30F-D0E499DE4EBC}" dt="2023-04-05T08:17:45.861" v="1155" actId="790"/>
        <pc:sldMkLst>
          <pc:docMk/>
          <pc:sldMk cId="109857222" sldId="256"/>
        </pc:sldMkLst>
        <pc:spChg chg="mod">
          <ac:chgData name="Coonen,Ruben R.M.C." userId="cb171487-f9f0-4570-ab02-1f5437e53aa0" providerId="ADAL" clId="{4946B6D4-C187-4FB0-A30F-D0E499DE4EBC}" dt="2023-03-30T07:33:52.477" v="88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Coonen,Ruben R.M.C." userId="cb171487-f9f0-4570-ab02-1f5437e53aa0" providerId="ADAL" clId="{4946B6D4-C187-4FB0-A30F-D0E499DE4EBC}" dt="2023-04-05T08:17:45.861" v="1155" actId="790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Coonen,Ruben R.M.C." userId="cb171487-f9f0-4570-ab02-1f5437e53aa0" providerId="ADAL" clId="{4946B6D4-C187-4FB0-A30F-D0E499DE4EBC}" dt="2023-03-30T07:33:52.477" v="88" actId="26606"/>
          <ac:spMkLst>
            <pc:docMk/>
            <pc:sldMk cId="109857222" sldId="256"/>
            <ac:spMk id="9" creationId="{71B2258F-86CA-4D4D-8270-BC05FCDEBFB3}"/>
          </ac:spMkLst>
        </pc:spChg>
        <pc:picChg chg="add mod ord">
          <ac:chgData name="Coonen,Ruben R.M.C." userId="cb171487-f9f0-4570-ab02-1f5437e53aa0" providerId="ADAL" clId="{4946B6D4-C187-4FB0-A30F-D0E499DE4EBC}" dt="2023-03-30T07:33:55.526" v="90" actId="962"/>
          <ac:picMkLst>
            <pc:docMk/>
            <pc:sldMk cId="109857222" sldId="256"/>
            <ac:picMk id="4" creationId="{3A8DA230-2623-BAE3-412F-DC6DFE3FF2A2}"/>
          </ac:picMkLst>
        </pc:picChg>
      </pc:sldChg>
      <pc:sldChg chg="modSp mod">
        <pc:chgData name="Coonen,Ruben R.M.C." userId="cb171487-f9f0-4570-ab02-1f5437e53aa0" providerId="ADAL" clId="{4946B6D4-C187-4FB0-A30F-D0E499DE4EBC}" dt="2023-04-05T08:17:59.008" v="1156" actId="790"/>
        <pc:sldMkLst>
          <pc:docMk/>
          <pc:sldMk cId="492804864" sldId="257"/>
        </pc:sldMkLst>
        <pc:spChg chg="mod">
          <ac:chgData name="Coonen,Ruben R.M.C." userId="cb171487-f9f0-4570-ab02-1f5437e53aa0" providerId="ADAL" clId="{4946B6D4-C187-4FB0-A30F-D0E499DE4EBC}" dt="2023-04-05T08:17:59.008" v="1156" actId="790"/>
          <ac:spMkLst>
            <pc:docMk/>
            <pc:sldMk cId="492804864" sldId="257"/>
            <ac:spMk id="2" creationId="{58CB7A5F-2FA4-5468-2731-AB12A69C99F5}"/>
          </ac:spMkLst>
        </pc:spChg>
        <pc:spChg chg="mod">
          <ac:chgData name="Coonen,Ruben R.M.C." userId="cb171487-f9f0-4570-ab02-1f5437e53aa0" providerId="ADAL" clId="{4946B6D4-C187-4FB0-A30F-D0E499DE4EBC}" dt="2023-03-30T07:36:47.455" v="123" actId="20577"/>
          <ac:spMkLst>
            <pc:docMk/>
            <pc:sldMk cId="492804864" sldId="257"/>
            <ac:spMk id="3" creationId="{27C4E809-075F-26FE-5FD1-0B8DDBC520DD}"/>
          </ac:spMkLst>
        </pc:spChg>
      </pc:sldChg>
      <pc:sldChg chg="modSp mod">
        <pc:chgData name="Coonen,Ruben R.M.C." userId="cb171487-f9f0-4570-ab02-1f5437e53aa0" providerId="ADAL" clId="{4946B6D4-C187-4FB0-A30F-D0E499DE4EBC}" dt="2023-04-05T08:18:08.116" v="1157" actId="790"/>
        <pc:sldMkLst>
          <pc:docMk/>
          <pc:sldMk cId="1084412114" sldId="258"/>
        </pc:sldMkLst>
        <pc:spChg chg="mod">
          <ac:chgData name="Coonen,Ruben R.M.C." userId="cb171487-f9f0-4570-ab02-1f5437e53aa0" providerId="ADAL" clId="{4946B6D4-C187-4FB0-A30F-D0E499DE4EBC}" dt="2023-04-05T08:18:08.116" v="1157" actId="790"/>
          <ac:spMkLst>
            <pc:docMk/>
            <pc:sldMk cId="1084412114" sldId="258"/>
            <ac:spMk id="3" creationId="{15666450-B9D1-1428-47C4-4E5D7AA78E7B}"/>
          </ac:spMkLst>
        </pc:spChg>
      </pc:sldChg>
      <pc:sldChg chg="modSp mod">
        <pc:chgData name="Coonen,Ruben R.M.C." userId="cb171487-f9f0-4570-ab02-1f5437e53aa0" providerId="ADAL" clId="{4946B6D4-C187-4FB0-A30F-D0E499DE4EBC}" dt="2023-03-30T07:38:00.181" v="334" actId="20577"/>
        <pc:sldMkLst>
          <pc:docMk/>
          <pc:sldMk cId="1220111715" sldId="259"/>
        </pc:sldMkLst>
        <pc:spChg chg="mod">
          <ac:chgData name="Coonen,Ruben R.M.C." userId="cb171487-f9f0-4570-ab02-1f5437e53aa0" providerId="ADAL" clId="{4946B6D4-C187-4FB0-A30F-D0E499DE4EBC}" dt="2023-03-30T07:38:00.181" v="334" actId="20577"/>
          <ac:spMkLst>
            <pc:docMk/>
            <pc:sldMk cId="1220111715" sldId="259"/>
            <ac:spMk id="3" creationId="{237E5391-F235-F1C5-E7A0-794A5055F18B}"/>
          </ac:spMkLst>
        </pc:spChg>
      </pc:sldChg>
      <pc:sldChg chg="addSp delSp modSp mod setBg">
        <pc:chgData name="Coonen,Ruben R.M.C." userId="cb171487-f9f0-4570-ab02-1f5437e53aa0" providerId="ADAL" clId="{4946B6D4-C187-4FB0-A30F-D0E499DE4EBC}" dt="2023-03-30T07:56:30.448" v="841" actId="20577"/>
        <pc:sldMkLst>
          <pc:docMk/>
          <pc:sldMk cId="700221888" sldId="261"/>
        </pc:sldMkLst>
        <pc:spChg chg="mod">
          <ac:chgData name="Coonen,Ruben R.M.C." userId="cb171487-f9f0-4570-ab02-1f5437e53aa0" providerId="ADAL" clId="{4946B6D4-C187-4FB0-A30F-D0E499DE4EBC}" dt="2023-03-30T07:55:47.579" v="813" actId="26606"/>
          <ac:spMkLst>
            <pc:docMk/>
            <pc:sldMk cId="700221888" sldId="261"/>
            <ac:spMk id="2" creationId="{2EAC5196-344C-68F8-82A2-862B2DB418D8}"/>
          </ac:spMkLst>
        </pc:spChg>
        <pc:spChg chg="mod ord">
          <ac:chgData name="Coonen,Ruben R.M.C." userId="cb171487-f9f0-4570-ab02-1f5437e53aa0" providerId="ADAL" clId="{4946B6D4-C187-4FB0-A30F-D0E499DE4EBC}" dt="2023-03-30T07:56:30.448" v="841" actId="20577"/>
          <ac:spMkLst>
            <pc:docMk/>
            <pc:sldMk cId="700221888" sldId="261"/>
            <ac:spMk id="3" creationId="{3055EF6C-B05D-2F96-33C8-BF58B025782E}"/>
          </ac:spMkLst>
        </pc:spChg>
        <pc:spChg chg="add del">
          <ac:chgData name="Coonen,Ruben R.M.C." userId="cb171487-f9f0-4570-ab02-1f5437e53aa0" providerId="ADAL" clId="{4946B6D4-C187-4FB0-A30F-D0E499DE4EBC}" dt="2023-03-30T07:55:45.855" v="810" actId="26606"/>
          <ac:spMkLst>
            <pc:docMk/>
            <pc:sldMk cId="700221888" sldId="261"/>
            <ac:spMk id="9" creationId="{32AEEBC8-9D30-42EF-95F2-386C2653FBF0}"/>
          </ac:spMkLst>
        </pc:spChg>
        <pc:spChg chg="add del">
          <ac:chgData name="Coonen,Ruben R.M.C." userId="cb171487-f9f0-4570-ab02-1f5437e53aa0" providerId="ADAL" clId="{4946B6D4-C187-4FB0-A30F-D0E499DE4EBC}" dt="2023-03-30T07:55:45.855" v="810" actId="26606"/>
          <ac:spMkLst>
            <pc:docMk/>
            <pc:sldMk cId="700221888" sldId="261"/>
            <ac:spMk id="11" creationId="{3529E97A-97C3-40EA-8A04-5C02398D568F}"/>
          </ac:spMkLst>
        </pc:spChg>
        <pc:spChg chg="add del">
          <ac:chgData name="Coonen,Ruben R.M.C." userId="cb171487-f9f0-4570-ab02-1f5437e53aa0" providerId="ADAL" clId="{4946B6D4-C187-4FB0-A30F-D0E499DE4EBC}" dt="2023-03-30T07:55:45.855" v="810" actId="26606"/>
          <ac:spMkLst>
            <pc:docMk/>
            <pc:sldMk cId="700221888" sldId="261"/>
            <ac:spMk id="13" creationId="{59FA8C2E-A5A7-4490-927A-7CD58343EDBB}"/>
          </ac:spMkLst>
        </pc:spChg>
        <pc:spChg chg="add del">
          <ac:chgData name="Coonen,Ruben R.M.C." userId="cb171487-f9f0-4570-ab02-1f5437e53aa0" providerId="ADAL" clId="{4946B6D4-C187-4FB0-A30F-D0E499DE4EBC}" dt="2023-03-30T07:55:47.554" v="812" actId="26606"/>
          <ac:spMkLst>
            <pc:docMk/>
            <pc:sldMk cId="700221888" sldId="261"/>
            <ac:spMk id="15" creationId="{66E48AFA-8884-4F68-A44F-D2C1E8609C5A}"/>
          </ac:spMkLst>
        </pc:spChg>
        <pc:spChg chg="add del">
          <ac:chgData name="Coonen,Ruben R.M.C." userId="cb171487-f9f0-4570-ab02-1f5437e53aa0" providerId="ADAL" clId="{4946B6D4-C187-4FB0-A30F-D0E499DE4EBC}" dt="2023-03-30T07:55:47.554" v="812" actId="26606"/>
          <ac:spMkLst>
            <pc:docMk/>
            <pc:sldMk cId="700221888" sldId="261"/>
            <ac:spMk id="16" creationId="{969D19A6-08CB-498C-93EC-3FFB021FC68A}"/>
          </ac:spMkLst>
        </pc:spChg>
        <pc:spChg chg="add">
          <ac:chgData name="Coonen,Ruben R.M.C." userId="cb171487-f9f0-4570-ab02-1f5437e53aa0" providerId="ADAL" clId="{4946B6D4-C187-4FB0-A30F-D0E499DE4EBC}" dt="2023-03-30T07:55:47.579" v="813" actId="26606"/>
          <ac:spMkLst>
            <pc:docMk/>
            <pc:sldMk cId="700221888" sldId="261"/>
            <ac:spMk id="18" creationId="{8B3A2D1A-45FC-4F95-B150-1C13EF2F6D09}"/>
          </ac:spMkLst>
        </pc:spChg>
        <pc:spChg chg="add">
          <ac:chgData name="Coonen,Ruben R.M.C." userId="cb171487-f9f0-4570-ab02-1f5437e53aa0" providerId="ADAL" clId="{4946B6D4-C187-4FB0-A30F-D0E499DE4EBC}" dt="2023-03-30T07:55:47.579" v="813" actId="26606"/>
          <ac:spMkLst>
            <pc:docMk/>
            <pc:sldMk cId="700221888" sldId="261"/>
            <ac:spMk id="19" creationId="{39C3C864-C625-4883-B868-9A4C470F4DD5}"/>
          </ac:spMkLst>
        </pc:spChg>
        <pc:picChg chg="add mod">
          <ac:chgData name="Coonen,Ruben R.M.C." userId="cb171487-f9f0-4570-ab02-1f5437e53aa0" providerId="ADAL" clId="{4946B6D4-C187-4FB0-A30F-D0E499DE4EBC}" dt="2023-03-30T07:55:50.945" v="814" actId="14100"/>
          <ac:picMkLst>
            <pc:docMk/>
            <pc:sldMk cId="700221888" sldId="261"/>
            <ac:picMk id="4" creationId="{9C01A0D2-F66A-DFA6-3881-89D33546931A}"/>
          </ac:picMkLst>
        </pc:picChg>
      </pc:sldChg>
      <pc:sldChg chg="modSp mod">
        <pc:chgData name="Coonen,Ruben R.M.C." userId="cb171487-f9f0-4570-ab02-1f5437e53aa0" providerId="ADAL" clId="{4946B6D4-C187-4FB0-A30F-D0E499DE4EBC}" dt="2023-04-05T07:21:08.375" v="996" actId="1076"/>
        <pc:sldMkLst>
          <pc:docMk/>
          <pc:sldMk cId="1352291890" sldId="262"/>
        </pc:sldMkLst>
        <pc:spChg chg="mod">
          <ac:chgData name="Coonen,Ruben R.M.C." userId="cb171487-f9f0-4570-ab02-1f5437e53aa0" providerId="ADAL" clId="{4946B6D4-C187-4FB0-A30F-D0E499DE4EBC}" dt="2023-04-05T07:20:37.626" v="992" actId="20577"/>
          <ac:spMkLst>
            <pc:docMk/>
            <pc:sldMk cId="1352291890" sldId="262"/>
            <ac:spMk id="5" creationId="{B6DB33DC-BD1B-E2A2-B5E3-FCDDA5A2BD18}"/>
          </ac:spMkLst>
        </pc:spChg>
        <pc:picChg chg="mod">
          <ac:chgData name="Coonen,Ruben R.M.C." userId="cb171487-f9f0-4570-ab02-1f5437e53aa0" providerId="ADAL" clId="{4946B6D4-C187-4FB0-A30F-D0E499DE4EBC}" dt="2023-04-05T07:21:08.375" v="996" actId="1076"/>
          <ac:picMkLst>
            <pc:docMk/>
            <pc:sldMk cId="1352291890" sldId="262"/>
            <ac:picMk id="4" creationId="{ABD67625-D804-E77D-3954-1BED848982A2}"/>
          </ac:picMkLst>
        </pc:picChg>
      </pc:sldChg>
    </pc:docChg>
  </pc:docChgLst>
  <pc:docChgLst>
    <pc:chgData name="Arjan Melchers (student)" userId="S::aja.melchers_student.han.nl#ext#@stichtingfontys.onmicrosoft.com::afa725b7-ed46-416e-baf6-09cd54e3992c" providerId="AD" clId="Web-{0AADA265-FCEE-461B-A8C8-59FFC99CEF7D}"/>
    <pc:docChg chg="modSld">
      <pc:chgData name="Arjan Melchers (student)" userId="S::aja.melchers_student.han.nl#ext#@stichtingfontys.onmicrosoft.com::afa725b7-ed46-416e-baf6-09cd54e3992c" providerId="AD" clId="Web-{0AADA265-FCEE-461B-A8C8-59FFC99CEF7D}" dt="2023-04-03T10:09:32.657" v="31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0AADA265-FCEE-461B-A8C8-59FFC99CEF7D}" dt="2023-04-03T10:09:32.657" v="31" actId="20577"/>
        <pc:sldMkLst>
          <pc:docMk/>
          <pc:sldMk cId="1220111715" sldId="259"/>
        </pc:sldMkLst>
        <pc:spChg chg="mod">
          <ac:chgData name="Arjan Melchers (student)" userId="S::aja.melchers_student.han.nl#ext#@stichtingfontys.onmicrosoft.com::afa725b7-ed46-416e-baf6-09cd54e3992c" providerId="AD" clId="Web-{0AADA265-FCEE-461B-A8C8-59FFC99CEF7D}" dt="2023-04-03T10:09:32.657" v="31" actId="20577"/>
          <ac:spMkLst>
            <pc:docMk/>
            <pc:sldMk cId="1220111715" sldId="259"/>
            <ac:spMk id="3" creationId="{237E5391-F235-F1C5-E7A0-794A5055F18B}"/>
          </ac:spMkLst>
        </pc:spChg>
      </pc:sldChg>
    </pc:docChg>
  </pc:docChgLst>
  <pc:docChgLst>
    <pc:chgData name="SF.Eikholt" userId="S::sf.eikholt_student.han.nl#ext#@stichtingfontys.onmicrosoft.com::f3d259d1-2b36-4741-933c-b301a166b73a" providerId="AD" clId="Web-{2E4DFDD9-BE15-CC11-DA19-E12253199C41}"/>
    <pc:docChg chg="addSld modSld">
      <pc:chgData name="SF.Eikholt" userId="S::sf.eikholt_student.han.nl#ext#@stichtingfontys.onmicrosoft.com::f3d259d1-2b36-4741-933c-b301a166b73a" providerId="AD" clId="Web-{2E4DFDD9-BE15-CC11-DA19-E12253199C41}" dt="2023-03-30T08:32:16.095" v="380" actId="20577"/>
      <pc:docMkLst>
        <pc:docMk/>
      </pc:docMkLst>
      <pc:sldChg chg="addSp delSp modSp new">
        <pc:chgData name="SF.Eikholt" userId="S::sf.eikholt_student.han.nl#ext#@stichtingfontys.onmicrosoft.com::f3d259d1-2b36-4741-933c-b301a166b73a" providerId="AD" clId="Web-{2E4DFDD9-BE15-CC11-DA19-E12253199C41}" dt="2023-03-30T08:21:12.415" v="378"/>
        <pc:sldMkLst>
          <pc:docMk/>
          <pc:sldMk cId="492804864" sldId="257"/>
        </pc:sldMkLst>
        <pc:spChg chg="mod">
          <ac:chgData name="SF.Eikholt" userId="S::sf.eikholt_student.han.nl#ext#@stichtingfontys.onmicrosoft.com::f3d259d1-2b36-4741-933c-b301a166b73a" providerId="AD" clId="Web-{2E4DFDD9-BE15-CC11-DA19-E12253199C41}" dt="2023-03-30T07:43:18.226" v="203" actId="20577"/>
          <ac:spMkLst>
            <pc:docMk/>
            <pc:sldMk cId="492804864" sldId="257"/>
            <ac:spMk id="2" creationId="{58CB7A5F-2FA4-5468-2731-AB12A69C99F5}"/>
          </ac:spMkLst>
        </pc:spChg>
        <pc:spChg chg="del mod">
          <ac:chgData name="SF.Eikholt" userId="S::sf.eikholt_student.han.nl#ext#@stichtingfontys.onmicrosoft.com::f3d259d1-2b36-4741-933c-b301a166b73a" providerId="AD" clId="Web-{2E4DFDD9-BE15-CC11-DA19-E12253199C41}" dt="2023-03-30T08:21:12.415" v="378"/>
          <ac:spMkLst>
            <pc:docMk/>
            <pc:sldMk cId="492804864" sldId="257"/>
            <ac:spMk id="3" creationId="{27C4E809-075F-26FE-5FD1-0B8DDBC520DD}"/>
          </ac:spMkLst>
        </pc:spChg>
        <pc:graphicFrameChg chg="add">
          <ac:chgData name="SF.Eikholt" userId="S::sf.eikholt_student.han.nl#ext#@stichtingfontys.onmicrosoft.com::f3d259d1-2b36-4741-933c-b301a166b73a" providerId="AD" clId="Web-{2E4DFDD9-BE15-CC11-DA19-E12253199C41}" dt="2023-03-30T08:21:12.415" v="378"/>
          <ac:graphicFrameMkLst>
            <pc:docMk/>
            <pc:sldMk cId="492804864" sldId="257"/>
            <ac:graphicFrameMk id="5" creationId="{7C2A6A96-900D-9EB7-E48A-1EC19FE578E9}"/>
          </ac:graphicFrameMkLst>
        </pc:graphicFrameChg>
      </pc:sldChg>
      <pc:sldChg chg="modSp new">
        <pc:chgData name="SF.Eikholt" userId="S::sf.eikholt_student.han.nl#ext#@stichtingfontys.onmicrosoft.com::f3d259d1-2b36-4741-933c-b301a166b73a" providerId="AD" clId="Web-{2E4DFDD9-BE15-CC11-DA19-E12253199C41}" dt="2023-03-30T08:06:16.696" v="376" actId="20577"/>
        <pc:sldMkLst>
          <pc:docMk/>
          <pc:sldMk cId="1084412114" sldId="258"/>
        </pc:sldMkLst>
        <pc:spChg chg="mod">
          <ac:chgData name="SF.Eikholt" userId="S::sf.eikholt_student.han.nl#ext#@stichtingfontys.onmicrosoft.com::f3d259d1-2b36-4741-933c-b301a166b73a" providerId="AD" clId="Web-{2E4DFDD9-BE15-CC11-DA19-E12253199C41}" dt="2023-03-30T07:33:20.471" v="36" actId="20577"/>
          <ac:spMkLst>
            <pc:docMk/>
            <pc:sldMk cId="1084412114" sldId="258"/>
            <ac:spMk id="2" creationId="{A8DEE36D-B0A6-F7D4-A44F-D940A54225FE}"/>
          </ac:spMkLst>
        </pc:spChg>
        <pc:spChg chg="mod">
          <ac:chgData name="SF.Eikholt" userId="S::sf.eikholt_student.han.nl#ext#@stichtingfontys.onmicrosoft.com::f3d259d1-2b36-4741-933c-b301a166b73a" providerId="AD" clId="Web-{2E4DFDD9-BE15-CC11-DA19-E12253199C41}" dt="2023-03-30T08:06:16.696" v="376" actId="20577"/>
          <ac:spMkLst>
            <pc:docMk/>
            <pc:sldMk cId="1084412114" sldId="258"/>
            <ac:spMk id="3" creationId="{15666450-B9D1-1428-47C4-4E5D7AA78E7B}"/>
          </ac:spMkLst>
        </pc:spChg>
      </pc:sldChg>
      <pc:sldChg chg="modSp new">
        <pc:chgData name="SF.Eikholt" userId="S::sf.eikholt_student.han.nl#ext#@stichtingfontys.onmicrosoft.com::f3d259d1-2b36-4741-933c-b301a166b73a" providerId="AD" clId="Web-{2E4DFDD9-BE15-CC11-DA19-E12253199C41}" dt="2023-03-30T07:33:40.815" v="48" actId="20577"/>
        <pc:sldMkLst>
          <pc:docMk/>
          <pc:sldMk cId="1220111715" sldId="259"/>
        </pc:sldMkLst>
        <pc:spChg chg="mod">
          <ac:chgData name="SF.Eikholt" userId="S::sf.eikholt_student.han.nl#ext#@stichtingfontys.onmicrosoft.com::f3d259d1-2b36-4741-933c-b301a166b73a" providerId="AD" clId="Web-{2E4DFDD9-BE15-CC11-DA19-E12253199C41}" dt="2023-03-30T07:33:40.815" v="48" actId="20577"/>
          <ac:spMkLst>
            <pc:docMk/>
            <pc:sldMk cId="1220111715" sldId="259"/>
            <ac:spMk id="2" creationId="{8A68426F-3206-BB4D-3D99-339E3A2F869E}"/>
          </ac:spMkLst>
        </pc:spChg>
        <pc:spChg chg="mod">
          <ac:chgData name="SF.Eikholt" userId="S::sf.eikholt_student.han.nl#ext#@stichtingfontys.onmicrosoft.com::f3d259d1-2b36-4741-933c-b301a166b73a" providerId="AD" clId="Web-{2E4DFDD9-BE15-CC11-DA19-E12253199C41}" dt="2023-03-30T07:33:24.502" v="40" actId="20577"/>
          <ac:spMkLst>
            <pc:docMk/>
            <pc:sldMk cId="1220111715" sldId="259"/>
            <ac:spMk id="3" creationId="{237E5391-F235-F1C5-E7A0-794A5055F18B}"/>
          </ac:spMkLst>
        </pc:spChg>
      </pc:sldChg>
      <pc:sldChg chg="modSp new">
        <pc:chgData name="SF.Eikholt" userId="S::sf.eikholt_student.han.nl#ext#@stichtingfontys.onmicrosoft.com::f3d259d1-2b36-4741-933c-b301a166b73a" providerId="AD" clId="Web-{2E4DFDD9-BE15-CC11-DA19-E12253199C41}" dt="2023-03-30T08:32:16.095" v="380" actId="20577"/>
        <pc:sldMkLst>
          <pc:docMk/>
          <pc:sldMk cId="433544659" sldId="260"/>
        </pc:sldMkLst>
        <pc:spChg chg="mod">
          <ac:chgData name="SF.Eikholt" userId="S::sf.eikholt_student.han.nl#ext#@stichtingfontys.onmicrosoft.com::f3d259d1-2b36-4741-933c-b301a166b73a" providerId="AD" clId="Web-{2E4DFDD9-BE15-CC11-DA19-E12253199C41}" dt="2023-03-30T07:33:58.441" v="74" actId="20577"/>
          <ac:spMkLst>
            <pc:docMk/>
            <pc:sldMk cId="433544659" sldId="260"/>
            <ac:spMk id="2" creationId="{E634B0CC-5027-8E75-82C3-9012209FEA49}"/>
          </ac:spMkLst>
        </pc:spChg>
        <pc:spChg chg="mod">
          <ac:chgData name="SF.Eikholt" userId="S::sf.eikholt_student.han.nl#ext#@stichtingfontys.onmicrosoft.com::f3d259d1-2b36-4741-933c-b301a166b73a" providerId="AD" clId="Web-{2E4DFDD9-BE15-CC11-DA19-E12253199C41}" dt="2023-03-30T08:32:16.095" v="380" actId="20577"/>
          <ac:spMkLst>
            <pc:docMk/>
            <pc:sldMk cId="433544659" sldId="260"/>
            <ac:spMk id="3" creationId="{A31B808F-6088-03AE-F796-7C236535D575}"/>
          </ac:spMkLst>
        </pc:spChg>
      </pc:sldChg>
      <pc:sldChg chg="modSp new">
        <pc:chgData name="SF.Eikholt" userId="S::sf.eikholt_student.han.nl#ext#@stichtingfontys.onmicrosoft.com::f3d259d1-2b36-4741-933c-b301a166b73a" providerId="AD" clId="Web-{2E4DFDD9-BE15-CC11-DA19-E12253199C41}" dt="2023-03-30T08:06:22.509" v="377" actId="20577"/>
        <pc:sldMkLst>
          <pc:docMk/>
          <pc:sldMk cId="700221888" sldId="261"/>
        </pc:sldMkLst>
        <pc:spChg chg="mod">
          <ac:chgData name="SF.Eikholt" userId="S::sf.eikholt_student.han.nl#ext#@stichtingfontys.onmicrosoft.com::f3d259d1-2b36-4741-933c-b301a166b73a" providerId="AD" clId="Web-{2E4DFDD9-BE15-CC11-DA19-E12253199C41}" dt="2023-03-30T08:06:22.509" v="377" actId="20577"/>
          <ac:spMkLst>
            <pc:docMk/>
            <pc:sldMk cId="700221888" sldId="261"/>
            <ac:spMk id="2" creationId="{2EAC5196-344C-68F8-82A2-862B2DB418D8}"/>
          </ac:spMkLst>
        </pc:spChg>
        <pc:spChg chg="mod">
          <ac:chgData name="SF.Eikholt" userId="S::sf.eikholt_student.han.nl#ext#@stichtingfontys.onmicrosoft.com::f3d259d1-2b36-4741-933c-b301a166b73a" providerId="AD" clId="Web-{2E4DFDD9-BE15-CC11-DA19-E12253199C41}" dt="2023-03-30T07:40:54.127" v="178" actId="20577"/>
          <ac:spMkLst>
            <pc:docMk/>
            <pc:sldMk cId="700221888" sldId="261"/>
            <ac:spMk id="3" creationId="{3055EF6C-B05D-2F96-33C8-BF58B025782E}"/>
          </ac:spMkLst>
        </pc:spChg>
      </pc:sldChg>
    </pc:docChg>
  </pc:docChgLst>
  <pc:docChgLst>
    <pc:chgData name="Arjan Melchers (student)" userId="S::aja.melchers_student.han.nl#ext#@stichtingfontys.onmicrosoft.com::afa725b7-ed46-416e-baf6-09cd54e3992c" providerId="AD" clId="Web-{C49F7DB5-3D57-417B-9C3E-03288EEC829A}"/>
    <pc:docChg chg="modSld">
      <pc:chgData name="Arjan Melchers (student)" userId="S::aja.melchers_student.han.nl#ext#@stichtingfontys.onmicrosoft.com::afa725b7-ed46-416e-baf6-09cd54e3992c" providerId="AD" clId="Web-{C49F7DB5-3D57-417B-9C3E-03288EEC829A}" dt="2023-03-30T07:45:11.870" v="37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C49F7DB5-3D57-417B-9C3E-03288EEC829A}" dt="2023-03-30T07:44:52.651" v="30" actId="20577"/>
        <pc:sldMkLst>
          <pc:docMk/>
          <pc:sldMk cId="492804864" sldId="257"/>
        </pc:sldMkLst>
        <pc:spChg chg="mod">
          <ac:chgData name="Arjan Melchers (student)" userId="S::aja.melchers_student.han.nl#ext#@stichtingfontys.onmicrosoft.com::afa725b7-ed46-416e-baf6-09cd54e3992c" providerId="AD" clId="Web-{C49F7DB5-3D57-417B-9C3E-03288EEC829A}" dt="2023-03-30T07:44:52.651" v="30" actId="20577"/>
          <ac:spMkLst>
            <pc:docMk/>
            <pc:sldMk cId="492804864" sldId="257"/>
            <ac:spMk id="3" creationId="{27C4E809-075F-26FE-5FD1-0B8DDBC520DD}"/>
          </ac:spMkLst>
        </pc:spChg>
      </pc:sldChg>
      <pc:sldChg chg="modSp">
        <pc:chgData name="Arjan Melchers (student)" userId="S::aja.melchers_student.han.nl#ext#@stichtingfontys.onmicrosoft.com::afa725b7-ed46-416e-baf6-09cd54e3992c" providerId="AD" clId="Web-{C49F7DB5-3D57-417B-9C3E-03288EEC829A}" dt="2023-03-30T07:45:11.870" v="37" actId="20577"/>
        <pc:sldMkLst>
          <pc:docMk/>
          <pc:sldMk cId="1084412114" sldId="258"/>
        </pc:sldMkLst>
        <pc:spChg chg="mod">
          <ac:chgData name="Arjan Melchers (student)" userId="S::aja.melchers_student.han.nl#ext#@stichtingfontys.onmicrosoft.com::afa725b7-ed46-416e-baf6-09cd54e3992c" providerId="AD" clId="Web-{C49F7DB5-3D57-417B-9C3E-03288EEC829A}" dt="2023-03-30T07:45:11.870" v="37" actId="20577"/>
          <ac:spMkLst>
            <pc:docMk/>
            <pc:sldMk cId="1084412114" sldId="258"/>
            <ac:spMk id="3" creationId="{15666450-B9D1-1428-47C4-4E5D7AA78E7B}"/>
          </ac:spMkLst>
        </pc:spChg>
      </pc:sldChg>
      <pc:sldChg chg="modSp">
        <pc:chgData name="Arjan Melchers (student)" userId="S::aja.melchers_student.han.nl#ext#@stichtingfontys.onmicrosoft.com::afa725b7-ed46-416e-baf6-09cd54e3992c" providerId="AD" clId="Web-{C49F7DB5-3D57-417B-9C3E-03288EEC829A}" dt="2023-03-30T07:44:15.962" v="1" actId="20577"/>
        <pc:sldMkLst>
          <pc:docMk/>
          <pc:sldMk cId="700221888" sldId="261"/>
        </pc:sldMkLst>
        <pc:spChg chg="mod">
          <ac:chgData name="Arjan Melchers (student)" userId="S::aja.melchers_student.han.nl#ext#@stichtingfontys.onmicrosoft.com::afa725b7-ed46-416e-baf6-09cd54e3992c" providerId="AD" clId="Web-{C49F7DB5-3D57-417B-9C3E-03288EEC829A}" dt="2023-03-30T07:44:15.962" v="1" actId="20577"/>
          <ac:spMkLst>
            <pc:docMk/>
            <pc:sldMk cId="700221888" sldId="261"/>
            <ac:spMk id="3" creationId="{3055EF6C-B05D-2F96-33C8-BF58B025782E}"/>
          </ac:spMkLst>
        </pc:spChg>
      </pc:sldChg>
    </pc:docChg>
  </pc:docChgLst>
  <pc:docChgLst>
    <pc:chgData name="Arjan Melchers (student)" userId="S::aja.melchers_student.han.nl#ext#@stichtingfontys.onmicrosoft.com::afa725b7-ed46-416e-baf6-09cd54e3992c" providerId="AD" clId="Web-{46A57403-A6D9-4990-88DB-DF402389DC29}"/>
    <pc:docChg chg="modSld">
      <pc:chgData name="Arjan Melchers (student)" userId="S::aja.melchers_student.han.nl#ext#@stichtingfontys.onmicrosoft.com::afa725b7-ed46-416e-baf6-09cd54e3992c" providerId="AD" clId="Web-{46A57403-A6D9-4990-88DB-DF402389DC29}" dt="2023-04-03T08:15:53.731" v="79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46A57403-A6D9-4990-88DB-DF402389DC29}" dt="2023-04-03T08:15:53.731" v="79" actId="20577"/>
        <pc:sldMkLst>
          <pc:docMk/>
          <pc:sldMk cId="1220111715" sldId="259"/>
        </pc:sldMkLst>
        <pc:spChg chg="mod">
          <ac:chgData name="Arjan Melchers (student)" userId="S::aja.melchers_student.han.nl#ext#@stichtingfontys.onmicrosoft.com::afa725b7-ed46-416e-baf6-09cd54e3992c" providerId="AD" clId="Web-{46A57403-A6D9-4990-88DB-DF402389DC29}" dt="2023-04-03T08:15:53.731" v="79" actId="20577"/>
          <ac:spMkLst>
            <pc:docMk/>
            <pc:sldMk cId="1220111715" sldId="259"/>
            <ac:spMk id="3" creationId="{237E5391-F235-F1C5-E7A0-794A5055F18B}"/>
          </ac:spMkLst>
        </pc:spChg>
      </pc:sldChg>
      <pc:sldChg chg="modSp">
        <pc:chgData name="Arjan Melchers (student)" userId="S::aja.melchers_student.han.nl#ext#@stichtingfontys.onmicrosoft.com::afa725b7-ed46-416e-baf6-09cd54e3992c" providerId="AD" clId="Web-{46A57403-A6D9-4990-88DB-DF402389DC29}" dt="2023-04-03T08:15:36.246" v="66" actId="20577"/>
        <pc:sldMkLst>
          <pc:docMk/>
          <pc:sldMk cId="433544659" sldId="260"/>
        </pc:sldMkLst>
        <pc:spChg chg="mod">
          <ac:chgData name="Arjan Melchers (student)" userId="S::aja.melchers_student.han.nl#ext#@stichtingfontys.onmicrosoft.com::afa725b7-ed46-416e-baf6-09cd54e3992c" providerId="AD" clId="Web-{46A57403-A6D9-4990-88DB-DF402389DC29}" dt="2023-04-03T08:15:36.246" v="66" actId="20577"/>
          <ac:spMkLst>
            <pc:docMk/>
            <pc:sldMk cId="433544659" sldId="260"/>
            <ac:spMk id="3" creationId="{A31B808F-6088-03AE-F796-7C236535D575}"/>
          </ac:spMkLst>
        </pc:spChg>
      </pc:sldChg>
    </pc:docChg>
  </pc:docChgLst>
  <pc:docChgLst>
    <pc:chgData name="Arjan Melchers (student)" userId="S::aja.melchers_student.han.nl#ext#@stichtingfontys.onmicrosoft.com::afa725b7-ed46-416e-baf6-09cd54e3992c" providerId="AD" clId="Web-{56E1228F-C177-4818-8998-9E6EF54871CF}"/>
    <pc:docChg chg="modSld">
      <pc:chgData name="Arjan Melchers (student)" userId="S::aja.melchers_student.han.nl#ext#@stichtingfontys.onmicrosoft.com::afa725b7-ed46-416e-baf6-09cd54e3992c" providerId="AD" clId="Web-{56E1228F-C177-4818-8998-9E6EF54871CF}" dt="2023-03-30T07:59:13.184" v="34" actId="20577"/>
      <pc:docMkLst>
        <pc:docMk/>
      </pc:docMkLst>
      <pc:sldChg chg="modSp">
        <pc:chgData name="Arjan Melchers (student)" userId="S::aja.melchers_student.han.nl#ext#@stichtingfontys.onmicrosoft.com::afa725b7-ed46-416e-baf6-09cd54e3992c" providerId="AD" clId="Web-{56E1228F-C177-4818-8998-9E6EF54871CF}" dt="2023-03-30T07:56:49.441" v="19" actId="20577"/>
        <pc:sldMkLst>
          <pc:docMk/>
          <pc:sldMk cId="1084412114" sldId="258"/>
        </pc:sldMkLst>
        <pc:spChg chg="mod">
          <ac:chgData name="Arjan Melchers (student)" userId="S::aja.melchers_student.han.nl#ext#@stichtingfontys.onmicrosoft.com::afa725b7-ed46-416e-baf6-09cd54e3992c" providerId="AD" clId="Web-{56E1228F-C177-4818-8998-9E6EF54871CF}" dt="2023-03-30T07:56:49.441" v="19" actId="20577"/>
          <ac:spMkLst>
            <pc:docMk/>
            <pc:sldMk cId="1084412114" sldId="258"/>
            <ac:spMk id="3" creationId="{15666450-B9D1-1428-47C4-4E5D7AA78E7B}"/>
          </ac:spMkLst>
        </pc:spChg>
      </pc:sldChg>
      <pc:sldChg chg="modSp">
        <pc:chgData name="Arjan Melchers (student)" userId="S::aja.melchers_student.han.nl#ext#@stichtingfontys.onmicrosoft.com::afa725b7-ed46-416e-baf6-09cd54e3992c" providerId="AD" clId="Web-{56E1228F-C177-4818-8998-9E6EF54871CF}" dt="2023-03-30T07:59:13.184" v="34" actId="20577"/>
        <pc:sldMkLst>
          <pc:docMk/>
          <pc:sldMk cId="433544659" sldId="260"/>
        </pc:sldMkLst>
        <pc:spChg chg="mod">
          <ac:chgData name="Arjan Melchers (student)" userId="S::aja.melchers_student.han.nl#ext#@stichtingfontys.onmicrosoft.com::afa725b7-ed46-416e-baf6-09cd54e3992c" providerId="AD" clId="Web-{56E1228F-C177-4818-8998-9E6EF54871CF}" dt="2023-03-30T07:59:13.184" v="34" actId="20577"/>
          <ac:spMkLst>
            <pc:docMk/>
            <pc:sldMk cId="433544659" sldId="260"/>
            <ac:spMk id="3" creationId="{A31B808F-6088-03AE-F796-7C236535D575}"/>
          </ac:spMkLst>
        </pc:spChg>
      </pc:sldChg>
    </pc:docChg>
  </pc:docChgLst>
  <pc:docChgLst>
    <pc:chgData name="SF.Eikholt" userId="S::sf.eikholt_student.han.nl#ext#@stichtingfontys.onmicrosoft.com::f3d259d1-2b36-4741-933c-b301a166b73a" providerId="AD" clId="Web-{C16ADE2D-87B8-42F8-3A8B-8EA59FF34D87}"/>
    <pc:docChg chg="addSld modSld">
      <pc:chgData name="SF.Eikholt" userId="S::sf.eikholt_student.han.nl#ext#@stichtingfontys.onmicrosoft.com::f3d259d1-2b36-4741-933c-b301a166b73a" providerId="AD" clId="Web-{C16ADE2D-87B8-42F8-3A8B-8EA59FF34D87}" dt="2023-04-03T10:11:15.491" v="42"/>
      <pc:docMkLst>
        <pc:docMk/>
      </pc:docMkLst>
      <pc:sldChg chg="modSp">
        <pc:chgData name="SF.Eikholt" userId="S::sf.eikholt_student.han.nl#ext#@stichtingfontys.onmicrosoft.com::f3d259d1-2b36-4741-933c-b301a166b73a" providerId="AD" clId="Web-{C16ADE2D-87B8-42F8-3A8B-8EA59FF34D87}" dt="2023-04-03T08:11:09.547" v="41" actId="20577"/>
        <pc:sldMkLst>
          <pc:docMk/>
          <pc:sldMk cId="1220111715" sldId="259"/>
        </pc:sldMkLst>
        <pc:spChg chg="mod">
          <ac:chgData name="SF.Eikholt" userId="S::sf.eikholt_student.han.nl#ext#@stichtingfontys.onmicrosoft.com::f3d259d1-2b36-4741-933c-b301a166b73a" providerId="AD" clId="Web-{C16ADE2D-87B8-42F8-3A8B-8EA59FF34D87}" dt="2023-04-03T08:11:09.547" v="41" actId="20577"/>
          <ac:spMkLst>
            <pc:docMk/>
            <pc:sldMk cId="1220111715" sldId="259"/>
            <ac:spMk id="3" creationId="{237E5391-F235-F1C5-E7A0-794A5055F18B}"/>
          </ac:spMkLst>
        </pc:spChg>
      </pc:sldChg>
      <pc:sldChg chg="modSp">
        <pc:chgData name="SF.Eikholt" userId="S::sf.eikholt_student.han.nl#ext#@stichtingfontys.onmicrosoft.com::f3d259d1-2b36-4741-933c-b301a166b73a" providerId="AD" clId="Web-{C16ADE2D-87B8-42F8-3A8B-8EA59FF34D87}" dt="2023-04-03T08:10:30.452" v="37" actId="20577"/>
        <pc:sldMkLst>
          <pc:docMk/>
          <pc:sldMk cId="433544659" sldId="260"/>
        </pc:sldMkLst>
        <pc:spChg chg="mod">
          <ac:chgData name="SF.Eikholt" userId="S::sf.eikholt_student.han.nl#ext#@stichtingfontys.onmicrosoft.com::f3d259d1-2b36-4741-933c-b301a166b73a" providerId="AD" clId="Web-{C16ADE2D-87B8-42F8-3A8B-8EA59FF34D87}" dt="2023-04-03T08:10:30.452" v="37" actId="20577"/>
          <ac:spMkLst>
            <pc:docMk/>
            <pc:sldMk cId="433544659" sldId="260"/>
            <ac:spMk id="3" creationId="{A31B808F-6088-03AE-F796-7C236535D575}"/>
          </ac:spMkLst>
        </pc:spChg>
      </pc:sldChg>
      <pc:sldChg chg="new">
        <pc:chgData name="SF.Eikholt" userId="S::sf.eikholt_student.han.nl#ext#@stichtingfontys.onmicrosoft.com::f3d259d1-2b36-4741-933c-b301a166b73a" providerId="AD" clId="Web-{C16ADE2D-87B8-42F8-3A8B-8EA59FF34D87}" dt="2023-04-03T10:11:15.491" v="42"/>
        <pc:sldMkLst>
          <pc:docMk/>
          <pc:sldMk cId="1352291890" sldId="26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8D4015C-95A8-4C21-92EF-E750CFFC089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BD2B5496-C80A-4128-B167-EE19649D314F}">
      <dgm:prSet/>
      <dgm:spPr/>
      <dgm:t>
        <a:bodyPr/>
        <a:lstStyle/>
        <a:p>
          <a:r>
            <a:rPr lang="en-US"/>
            <a:t>Hoofdvragen en deelvragen opgesteld</a:t>
          </a:r>
        </a:p>
      </dgm:t>
    </dgm:pt>
    <dgm:pt modelId="{5DE2A85A-4A18-4206-9251-540672E2BC4E}" type="parTrans" cxnId="{8C41E426-DAA6-437B-9F41-FDF0A1A07D31}">
      <dgm:prSet/>
      <dgm:spPr/>
      <dgm:t>
        <a:bodyPr/>
        <a:lstStyle/>
        <a:p>
          <a:endParaRPr lang="en-US"/>
        </a:p>
      </dgm:t>
    </dgm:pt>
    <dgm:pt modelId="{3810B36A-17C2-417D-8540-92EFF05619CF}" type="sibTrans" cxnId="{8C41E426-DAA6-437B-9F41-FDF0A1A07D31}">
      <dgm:prSet/>
      <dgm:spPr/>
      <dgm:t>
        <a:bodyPr/>
        <a:lstStyle/>
        <a:p>
          <a:endParaRPr lang="en-US"/>
        </a:p>
      </dgm:t>
    </dgm:pt>
    <dgm:pt modelId="{430CA4A7-2DFD-4BB2-A3FD-E92B95A8AB11}">
      <dgm:prSet/>
      <dgm:spPr/>
      <dgm:t>
        <a:bodyPr/>
        <a:lstStyle/>
        <a:p>
          <a:r>
            <a:rPr lang="en-US"/>
            <a:t>Proces in kaart gebracht</a:t>
          </a:r>
        </a:p>
      </dgm:t>
    </dgm:pt>
    <dgm:pt modelId="{D33F6563-57B2-43CB-ADC1-A7B4988408D1}" type="parTrans" cxnId="{BB77E92E-F631-455A-8A81-2F2ACE26A863}">
      <dgm:prSet/>
      <dgm:spPr/>
      <dgm:t>
        <a:bodyPr/>
        <a:lstStyle/>
        <a:p>
          <a:endParaRPr lang="en-US"/>
        </a:p>
      </dgm:t>
    </dgm:pt>
    <dgm:pt modelId="{342F03DA-C359-47C4-B6F6-1CD07C0DF0D6}" type="sibTrans" cxnId="{BB77E92E-F631-455A-8A81-2F2ACE26A863}">
      <dgm:prSet/>
      <dgm:spPr/>
      <dgm:t>
        <a:bodyPr/>
        <a:lstStyle/>
        <a:p>
          <a:endParaRPr lang="en-US"/>
        </a:p>
      </dgm:t>
    </dgm:pt>
    <dgm:pt modelId="{AA5013A7-B5AB-4E15-A4C8-404DEDDB1B4A}">
      <dgm:prSet/>
      <dgm:spPr/>
      <dgm:t>
        <a:bodyPr/>
        <a:lstStyle/>
        <a:p>
          <a:r>
            <a:rPr lang="en-US"/>
            <a:t>Interviews regelen</a:t>
          </a:r>
        </a:p>
      </dgm:t>
    </dgm:pt>
    <dgm:pt modelId="{9F5EC1A5-3E4D-4B5E-BA8E-75CDAF5DC83C}" type="parTrans" cxnId="{A8344FCF-77D8-4170-A7FE-C8281449C964}">
      <dgm:prSet/>
      <dgm:spPr/>
      <dgm:t>
        <a:bodyPr/>
        <a:lstStyle/>
        <a:p>
          <a:endParaRPr lang="en-US"/>
        </a:p>
      </dgm:t>
    </dgm:pt>
    <dgm:pt modelId="{688AEA28-A744-47A4-9A0A-D00A13871351}" type="sibTrans" cxnId="{A8344FCF-77D8-4170-A7FE-C8281449C964}">
      <dgm:prSet/>
      <dgm:spPr/>
      <dgm:t>
        <a:bodyPr/>
        <a:lstStyle/>
        <a:p>
          <a:endParaRPr lang="en-US"/>
        </a:p>
      </dgm:t>
    </dgm:pt>
    <dgm:pt modelId="{4C98081D-030A-4D2A-A93F-65718E691C35}">
      <dgm:prSet/>
      <dgm:spPr/>
      <dgm:t>
        <a:bodyPr/>
        <a:lstStyle/>
        <a:p>
          <a:r>
            <a:rPr lang="en-US"/>
            <a:t>Interviews voorbereiden</a:t>
          </a:r>
        </a:p>
      </dgm:t>
    </dgm:pt>
    <dgm:pt modelId="{459CB4B4-CB45-45FF-90B5-10A41CBDC8A1}" type="parTrans" cxnId="{69D5F758-4C62-4B6B-BD13-75F567CD71BB}">
      <dgm:prSet/>
      <dgm:spPr/>
      <dgm:t>
        <a:bodyPr/>
        <a:lstStyle/>
        <a:p>
          <a:endParaRPr lang="en-US"/>
        </a:p>
      </dgm:t>
    </dgm:pt>
    <dgm:pt modelId="{0FA12667-0803-470F-A383-7882ED614964}" type="sibTrans" cxnId="{69D5F758-4C62-4B6B-BD13-75F567CD71BB}">
      <dgm:prSet/>
      <dgm:spPr/>
      <dgm:t>
        <a:bodyPr/>
        <a:lstStyle/>
        <a:p>
          <a:endParaRPr lang="en-US"/>
        </a:p>
      </dgm:t>
    </dgm:pt>
    <dgm:pt modelId="{12919DCB-E226-4401-8EA0-E52B5FBCE7E3}">
      <dgm:prSet/>
      <dgm:spPr/>
      <dgm:t>
        <a:bodyPr/>
        <a:lstStyle/>
        <a:p>
          <a:r>
            <a:rPr lang="en-US"/>
            <a:t>Interviews afnemen</a:t>
          </a:r>
        </a:p>
      </dgm:t>
    </dgm:pt>
    <dgm:pt modelId="{C418BD93-6D68-4AD1-9604-96796B4D3BAB}" type="parTrans" cxnId="{59A80ED6-ADE3-4D67-A22E-A10589291E51}">
      <dgm:prSet/>
      <dgm:spPr/>
      <dgm:t>
        <a:bodyPr/>
        <a:lstStyle/>
        <a:p>
          <a:endParaRPr lang="en-US"/>
        </a:p>
      </dgm:t>
    </dgm:pt>
    <dgm:pt modelId="{90D92A63-F2B1-4C45-BEBA-92720C81BEC7}" type="sibTrans" cxnId="{59A80ED6-ADE3-4D67-A22E-A10589291E51}">
      <dgm:prSet/>
      <dgm:spPr/>
      <dgm:t>
        <a:bodyPr/>
        <a:lstStyle/>
        <a:p>
          <a:endParaRPr lang="en-US"/>
        </a:p>
      </dgm:t>
    </dgm:pt>
    <dgm:pt modelId="{7F57E3B2-C631-46B9-85A5-01540DF82E40}" type="pres">
      <dgm:prSet presAssocID="{28D4015C-95A8-4C21-92EF-E750CFFC089A}" presName="linear" presStyleCnt="0">
        <dgm:presLayoutVars>
          <dgm:animLvl val="lvl"/>
          <dgm:resizeHandles val="exact"/>
        </dgm:presLayoutVars>
      </dgm:prSet>
      <dgm:spPr/>
    </dgm:pt>
    <dgm:pt modelId="{EED6DA1A-DE0A-43DF-8A31-156ADFB87C05}" type="pres">
      <dgm:prSet presAssocID="{BD2B5496-C80A-4128-B167-EE19649D314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EEF9A91-F7F5-42ED-B437-5A6097A93369}" type="pres">
      <dgm:prSet presAssocID="{3810B36A-17C2-417D-8540-92EFF05619CF}" presName="spacer" presStyleCnt="0"/>
      <dgm:spPr/>
    </dgm:pt>
    <dgm:pt modelId="{B603D0A0-DF44-4398-8B62-2CB1921A58A9}" type="pres">
      <dgm:prSet presAssocID="{430CA4A7-2DFD-4BB2-A3FD-E92B95A8AB1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C84094AB-EE5D-4E2B-A229-1B326B16E596}" type="pres">
      <dgm:prSet presAssocID="{342F03DA-C359-47C4-B6F6-1CD07C0DF0D6}" presName="spacer" presStyleCnt="0"/>
      <dgm:spPr/>
    </dgm:pt>
    <dgm:pt modelId="{FE8A5668-AF06-4A69-9D14-FCE6ABBE8529}" type="pres">
      <dgm:prSet presAssocID="{AA5013A7-B5AB-4E15-A4C8-404DEDDB1B4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68E1930-C18F-488C-A0B4-D976922647F1}" type="pres">
      <dgm:prSet presAssocID="{688AEA28-A744-47A4-9A0A-D00A13871351}" presName="spacer" presStyleCnt="0"/>
      <dgm:spPr/>
    </dgm:pt>
    <dgm:pt modelId="{CAE68327-0E8B-4038-A867-A75335D2B34C}" type="pres">
      <dgm:prSet presAssocID="{4C98081D-030A-4D2A-A93F-65718E691C35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21E6B1FC-AC96-499F-9FAD-5E984554835E}" type="pres">
      <dgm:prSet presAssocID="{0FA12667-0803-470F-A383-7882ED614964}" presName="spacer" presStyleCnt="0"/>
      <dgm:spPr/>
    </dgm:pt>
    <dgm:pt modelId="{32FAC0B1-C1A9-405E-B5CB-5900558AC729}" type="pres">
      <dgm:prSet presAssocID="{12919DCB-E226-4401-8EA0-E52B5FBCE7E3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8C41E426-DAA6-437B-9F41-FDF0A1A07D31}" srcId="{28D4015C-95A8-4C21-92EF-E750CFFC089A}" destId="{BD2B5496-C80A-4128-B167-EE19649D314F}" srcOrd="0" destOrd="0" parTransId="{5DE2A85A-4A18-4206-9251-540672E2BC4E}" sibTransId="{3810B36A-17C2-417D-8540-92EFF05619CF}"/>
    <dgm:cxn modelId="{BB77E92E-F631-455A-8A81-2F2ACE26A863}" srcId="{28D4015C-95A8-4C21-92EF-E750CFFC089A}" destId="{430CA4A7-2DFD-4BB2-A3FD-E92B95A8AB11}" srcOrd="1" destOrd="0" parTransId="{D33F6563-57B2-43CB-ADC1-A7B4988408D1}" sibTransId="{342F03DA-C359-47C4-B6F6-1CD07C0DF0D6}"/>
    <dgm:cxn modelId="{AC1E7D76-5AC8-44FF-AD96-1E3F902CE564}" type="presOf" srcId="{BD2B5496-C80A-4128-B167-EE19649D314F}" destId="{EED6DA1A-DE0A-43DF-8A31-156ADFB87C05}" srcOrd="0" destOrd="0" presId="urn:microsoft.com/office/officeart/2005/8/layout/vList2"/>
    <dgm:cxn modelId="{69D5F758-4C62-4B6B-BD13-75F567CD71BB}" srcId="{28D4015C-95A8-4C21-92EF-E750CFFC089A}" destId="{4C98081D-030A-4D2A-A93F-65718E691C35}" srcOrd="3" destOrd="0" parTransId="{459CB4B4-CB45-45FF-90B5-10A41CBDC8A1}" sibTransId="{0FA12667-0803-470F-A383-7882ED614964}"/>
    <dgm:cxn modelId="{9EF896A7-3BAB-4D81-93EA-745F722706A0}" type="presOf" srcId="{430CA4A7-2DFD-4BB2-A3FD-E92B95A8AB11}" destId="{B603D0A0-DF44-4398-8B62-2CB1921A58A9}" srcOrd="0" destOrd="0" presId="urn:microsoft.com/office/officeart/2005/8/layout/vList2"/>
    <dgm:cxn modelId="{A8344FCF-77D8-4170-A7FE-C8281449C964}" srcId="{28D4015C-95A8-4C21-92EF-E750CFFC089A}" destId="{AA5013A7-B5AB-4E15-A4C8-404DEDDB1B4A}" srcOrd="2" destOrd="0" parTransId="{9F5EC1A5-3E4D-4B5E-BA8E-75CDAF5DC83C}" sibTransId="{688AEA28-A744-47A4-9A0A-D00A13871351}"/>
    <dgm:cxn modelId="{59A80ED6-ADE3-4D67-A22E-A10589291E51}" srcId="{28D4015C-95A8-4C21-92EF-E750CFFC089A}" destId="{12919DCB-E226-4401-8EA0-E52B5FBCE7E3}" srcOrd="4" destOrd="0" parTransId="{C418BD93-6D68-4AD1-9604-96796B4D3BAB}" sibTransId="{90D92A63-F2B1-4C45-BEBA-92720C81BEC7}"/>
    <dgm:cxn modelId="{DB9076E8-6562-4E07-9BC5-D7820CF8D1E6}" type="presOf" srcId="{12919DCB-E226-4401-8EA0-E52B5FBCE7E3}" destId="{32FAC0B1-C1A9-405E-B5CB-5900558AC729}" srcOrd="0" destOrd="0" presId="urn:microsoft.com/office/officeart/2005/8/layout/vList2"/>
    <dgm:cxn modelId="{183D90E9-03DF-460C-AFBA-848F387F2B1D}" type="presOf" srcId="{28D4015C-95A8-4C21-92EF-E750CFFC089A}" destId="{7F57E3B2-C631-46B9-85A5-01540DF82E40}" srcOrd="0" destOrd="0" presId="urn:microsoft.com/office/officeart/2005/8/layout/vList2"/>
    <dgm:cxn modelId="{DDE088FA-F460-4179-98D2-EAC58FF5ABB9}" type="presOf" srcId="{4C98081D-030A-4D2A-A93F-65718E691C35}" destId="{CAE68327-0E8B-4038-A867-A75335D2B34C}" srcOrd="0" destOrd="0" presId="urn:microsoft.com/office/officeart/2005/8/layout/vList2"/>
    <dgm:cxn modelId="{FA79D9FC-6663-4DB7-9E1E-FEFF66E378F0}" type="presOf" srcId="{AA5013A7-B5AB-4E15-A4C8-404DEDDB1B4A}" destId="{FE8A5668-AF06-4A69-9D14-FCE6ABBE8529}" srcOrd="0" destOrd="0" presId="urn:microsoft.com/office/officeart/2005/8/layout/vList2"/>
    <dgm:cxn modelId="{62FF2468-5334-49AF-B0A0-3E1FB91E88EC}" type="presParOf" srcId="{7F57E3B2-C631-46B9-85A5-01540DF82E40}" destId="{EED6DA1A-DE0A-43DF-8A31-156ADFB87C05}" srcOrd="0" destOrd="0" presId="urn:microsoft.com/office/officeart/2005/8/layout/vList2"/>
    <dgm:cxn modelId="{42427B87-CE18-4F88-9241-C9F031724535}" type="presParOf" srcId="{7F57E3B2-C631-46B9-85A5-01540DF82E40}" destId="{3EEF9A91-F7F5-42ED-B437-5A6097A93369}" srcOrd="1" destOrd="0" presId="urn:microsoft.com/office/officeart/2005/8/layout/vList2"/>
    <dgm:cxn modelId="{35F3FA63-F147-467C-BAC0-DCCAC12EBD48}" type="presParOf" srcId="{7F57E3B2-C631-46B9-85A5-01540DF82E40}" destId="{B603D0A0-DF44-4398-8B62-2CB1921A58A9}" srcOrd="2" destOrd="0" presId="urn:microsoft.com/office/officeart/2005/8/layout/vList2"/>
    <dgm:cxn modelId="{3E74FF9B-595E-47FD-88D7-083394690BFD}" type="presParOf" srcId="{7F57E3B2-C631-46B9-85A5-01540DF82E40}" destId="{C84094AB-EE5D-4E2B-A229-1B326B16E596}" srcOrd="3" destOrd="0" presId="urn:microsoft.com/office/officeart/2005/8/layout/vList2"/>
    <dgm:cxn modelId="{5123DAA6-9647-4C73-AD92-5FF6287B5E8C}" type="presParOf" srcId="{7F57E3B2-C631-46B9-85A5-01540DF82E40}" destId="{FE8A5668-AF06-4A69-9D14-FCE6ABBE8529}" srcOrd="4" destOrd="0" presId="urn:microsoft.com/office/officeart/2005/8/layout/vList2"/>
    <dgm:cxn modelId="{322BD890-D24A-44F4-8A6A-44177A9D17CB}" type="presParOf" srcId="{7F57E3B2-C631-46B9-85A5-01540DF82E40}" destId="{D68E1930-C18F-488C-A0B4-D976922647F1}" srcOrd="5" destOrd="0" presId="urn:microsoft.com/office/officeart/2005/8/layout/vList2"/>
    <dgm:cxn modelId="{E47E71C6-56FB-4BA2-9DC6-D1C75E396A3A}" type="presParOf" srcId="{7F57E3B2-C631-46B9-85A5-01540DF82E40}" destId="{CAE68327-0E8B-4038-A867-A75335D2B34C}" srcOrd="6" destOrd="0" presId="urn:microsoft.com/office/officeart/2005/8/layout/vList2"/>
    <dgm:cxn modelId="{F1CF31BB-0C1A-4AE8-A0CC-AA4D45703B7E}" type="presParOf" srcId="{7F57E3B2-C631-46B9-85A5-01540DF82E40}" destId="{21E6B1FC-AC96-499F-9FAD-5E984554835E}" srcOrd="7" destOrd="0" presId="urn:microsoft.com/office/officeart/2005/8/layout/vList2"/>
    <dgm:cxn modelId="{A31A7B2B-E6EF-4149-BD62-640F96881DDE}" type="presParOf" srcId="{7F57E3B2-C631-46B9-85A5-01540DF82E40}" destId="{32FAC0B1-C1A9-405E-B5CB-5900558AC729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D6DA1A-DE0A-43DF-8A31-156ADFB87C05}">
      <dsp:nvSpPr>
        <dsp:cNvPr id="0" name=""/>
        <dsp:cNvSpPr/>
      </dsp:nvSpPr>
      <dsp:spPr>
        <a:xfrm>
          <a:off x="0" y="682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Hoofdvragen en deelvragen opgesteld</a:t>
          </a:r>
        </a:p>
      </dsp:txBody>
      <dsp:txXfrm>
        <a:off x="38638" y="45464"/>
        <a:ext cx="10438324" cy="714229"/>
      </dsp:txXfrm>
    </dsp:sp>
    <dsp:sp modelId="{B603D0A0-DF44-4398-8B62-2CB1921A58A9}">
      <dsp:nvSpPr>
        <dsp:cNvPr id="0" name=""/>
        <dsp:cNvSpPr/>
      </dsp:nvSpPr>
      <dsp:spPr>
        <a:xfrm>
          <a:off x="0" y="89337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Proces in kaart gebracht</a:t>
          </a:r>
        </a:p>
      </dsp:txBody>
      <dsp:txXfrm>
        <a:off x="38638" y="932009"/>
        <a:ext cx="10438324" cy="714229"/>
      </dsp:txXfrm>
    </dsp:sp>
    <dsp:sp modelId="{FE8A5668-AF06-4A69-9D14-FCE6ABBE8529}">
      <dsp:nvSpPr>
        <dsp:cNvPr id="0" name=""/>
        <dsp:cNvSpPr/>
      </dsp:nvSpPr>
      <dsp:spPr>
        <a:xfrm>
          <a:off x="0" y="177991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Interviews regelen</a:t>
          </a:r>
        </a:p>
      </dsp:txBody>
      <dsp:txXfrm>
        <a:off x="38638" y="1818554"/>
        <a:ext cx="10438324" cy="714229"/>
      </dsp:txXfrm>
    </dsp:sp>
    <dsp:sp modelId="{CAE68327-0E8B-4038-A867-A75335D2B34C}">
      <dsp:nvSpPr>
        <dsp:cNvPr id="0" name=""/>
        <dsp:cNvSpPr/>
      </dsp:nvSpPr>
      <dsp:spPr>
        <a:xfrm>
          <a:off x="0" y="2666461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Interviews voorbereiden</a:t>
          </a:r>
        </a:p>
      </dsp:txBody>
      <dsp:txXfrm>
        <a:off x="38638" y="2705099"/>
        <a:ext cx="10438324" cy="714229"/>
      </dsp:txXfrm>
    </dsp:sp>
    <dsp:sp modelId="{32FAC0B1-C1A9-405E-B5CB-5900558AC729}">
      <dsp:nvSpPr>
        <dsp:cNvPr id="0" name=""/>
        <dsp:cNvSpPr/>
      </dsp:nvSpPr>
      <dsp:spPr>
        <a:xfrm>
          <a:off x="0" y="3553006"/>
          <a:ext cx="10515600" cy="7915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Interviews afnemen</a:t>
          </a:r>
        </a:p>
      </dsp:txBody>
      <dsp:txXfrm>
        <a:off x="38638" y="3591644"/>
        <a:ext cx="10438324" cy="7142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560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73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318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051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25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0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830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460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36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42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51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358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 descr="Afbeelding met buitenshuis, hemel, gebouw, baksteen&#10;&#10;Automatisch gegenereerde beschrijving">
            <a:extLst>
              <a:ext uri="{FF2B5EF4-FFF2-40B4-BE49-F238E27FC236}">
                <a16:creationId xmlns:a16="http://schemas.microsoft.com/office/drawing/2014/main" id="{3A8DA230-2623-BAE3-412F-DC6DFE3FF2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90" b="694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cs typeface="Calibri Light"/>
              </a:rPr>
              <a:t>Giesbers Wijchen</a:t>
            </a:r>
            <a:br>
              <a:rPr lang="en-US">
                <a:solidFill>
                  <a:srgbClr val="FFFFFF"/>
                </a:solidFill>
                <a:cs typeface="Calibri Light"/>
              </a:rPr>
            </a:br>
            <a:r>
              <a:rPr lang="en-US">
                <a:solidFill>
                  <a:srgbClr val="FFFFFF"/>
                </a:solidFill>
                <a:cs typeface="Calibri Light"/>
              </a:rPr>
              <a:t>Ontwikkelen en Bouwen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nl-NL" dirty="0">
                <a:solidFill>
                  <a:srgbClr val="FFFFFF"/>
                </a:solidFill>
              </a:rPr>
              <a:t>Projectteam</a:t>
            </a:r>
            <a:r>
              <a:rPr lang="en-US" dirty="0">
                <a:solidFill>
                  <a:srgbClr val="FFFFFF"/>
                </a:solidFill>
              </a:rPr>
              <a:t>:</a:t>
            </a:r>
          </a:p>
          <a:p>
            <a:r>
              <a:rPr lang="en-US" dirty="0">
                <a:solidFill>
                  <a:srgbClr val="FFFFFF"/>
                </a:solidFill>
              </a:rPr>
              <a:t>Ruben, Arjan </a:t>
            </a:r>
            <a:r>
              <a:rPr lang="en-US" dirty="0" err="1">
                <a:solidFill>
                  <a:srgbClr val="FFFFFF"/>
                </a:solidFill>
              </a:rPr>
              <a:t>en</a:t>
            </a:r>
            <a:r>
              <a:rPr lang="en-US" dirty="0">
                <a:solidFill>
                  <a:srgbClr val="FFFFFF"/>
                </a:solidFill>
              </a:rPr>
              <a:t> Stefano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C5196-344C-68F8-82A2-862B2DB41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394491"/>
            <a:ext cx="4215063" cy="2398713"/>
          </a:xfrm>
        </p:spPr>
        <p:txBody>
          <a:bodyPr>
            <a:normAutofit/>
          </a:bodyPr>
          <a:lstStyle/>
          <a:p>
            <a:r>
              <a:rPr lang="en-US">
                <a:cs typeface="Calibri Light"/>
              </a:rPr>
              <a:t>Wat </a:t>
            </a:r>
            <a:r>
              <a:rPr lang="en-US" err="1">
                <a:cs typeface="Calibri Light"/>
              </a:rPr>
              <a:t>gaan</a:t>
            </a:r>
            <a:r>
              <a:rPr lang="en-US">
                <a:cs typeface="Calibri Light"/>
              </a:rPr>
              <a:t> we </a:t>
            </a:r>
            <a:r>
              <a:rPr lang="en-US" err="1">
                <a:cs typeface="Calibri Light"/>
              </a:rPr>
              <a:t>doen</a:t>
            </a:r>
            <a:r>
              <a:rPr lang="en-US">
                <a:cs typeface="Calibri Light"/>
              </a:rPr>
              <a:t> in </a:t>
            </a:r>
            <a:r>
              <a:rPr lang="en-US" err="1">
                <a:cs typeface="Calibri Light"/>
              </a:rPr>
              <a:t>dit</a:t>
            </a:r>
            <a:r>
              <a:rPr lang="en-US">
                <a:cs typeface="Calibri Light"/>
              </a:rPr>
              <a:t> project?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55EF6C-B05D-2F96-33C8-BF58B02578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8321" y="3198132"/>
            <a:ext cx="7015480" cy="3085034"/>
          </a:xfr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indent="0">
              <a:buNone/>
            </a:pPr>
            <a:endParaRPr lang="nl-NL" sz="2600">
              <a:ea typeface="+mn-lt"/>
              <a:cs typeface="+mn-lt"/>
            </a:endParaRPr>
          </a:p>
          <a:p>
            <a:r>
              <a:rPr lang="nl-NL" sz="2600">
                <a:ea typeface="+mn-lt"/>
                <a:cs typeface="+mn-lt"/>
              </a:rPr>
              <a:t>Interviews met belanghebbenden bij een kozijn</a:t>
            </a:r>
          </a:p>
          <a:p>
            <a:pPr lvl="1"/>
            <a:r>
              <a:rPr lang="nl-NL" sz="2600">
                <a:ea typeface="+mn-lt"/>
                <a:cs typeface="+mn-lt"/>
              </a:rPr>
              <a:t>Wensen van personen aan informatie</a:t>
            </a:r>
          </a:p>
          <a:p>
            <a:r>
              <a:rPr lang="nl-NL" sz="2600">
                <a:ea typeface="+mn-lt"/>
                <a:cs typeface="+mn-lt"/>
              </a:rPr>
              <a:t>Bezoek aan Van de Vin (leverancier kozijnen)</a:t>
            </a:r>
          </a:p>
          <a:p>
            <a:pPr lvl="1"/>
            <a:r>
              <a:rPr lang="nl-NL" sz="2600">
                <a:ea typeface="+mn-lt"/>
                <a:cs typeface="+mn-lt"/>
              </a:rPr>
              <a:t>Bespreken wat Giesbers wilt en wat mogelijk is</a:t>
            </a:r>
          </a:p>
          <a:p>
            <a:r>
              <a:rPr lang="nl-NL" sz="2600">
                <a:ea typeface="+mn-lt"/>
                <a:cs typeface="+mn-lt"/>
              </a:rPr>
              <a:t>Implementatieplan maken hoe Giesbers dit het beste kan implementeren</a:t>
            </a:r>
            <a:endParaRPr lang="nl-NL" sz="1700">
              <a:ea typeface="+mn-lt"/>
              <a:cs typeface="+mn-lt"/>
            </a:endParaRPr>
          </a:p>
          <a:p>
            <a:endParaRPr lang="nl-NL" sz="1300">
              <a:cs typeface="Calibri"/>
            </a:endParaRPr>
          </a:p>
          <a:p>
            <a:endParaRPr lang="en-US" sz="1300">
              <a:cs typeface="Calibri" panose="020F0502020204030204"/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C01A0D2-F66A-DFA6-3881-89D335469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55" y="640096"/>
            <a:ext cx="8249205" cy="191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221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, diagram&#10;&#10;Description automatically generated">
            <a:extLst>
              <a:ext uri="{FF2B5EF4-FFF2-40B4-BE49-F238E27FC236}">
                <a16:creationId xmlns:a16="http://schemas.microsoft.com/office/drawing/2014/main" id="{ABD67625-D804-E77D-3954-1BED84898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6947" y="198033"/>
            <a:ext cx="5250426" cy="6461934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DB33DC-BD1B-E2A2-B5E3-FCDDA5A2BD18}"/>
              </a:ext>
            </a:extLst>
          </p:cNvPr>
          <p:cNvSpPr txBox="1"/>
          <p:nvPr/>
        </p:nvSpPr>
        <p:spPr>
          <a:xfrm>
            <a:off x="461211" y="872289"/>
            <a:ext cx="5995736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 err="1">
                <a:cs typeface="Calibri"/>
              </a:rPr>
              <a:t>Hoofdvraag</a:t>
            </a:r>
            <a:r>
              <a:rPr lang="en-US" dirty="0">
                <a:cs typeface="Calibri"/>
              </a:rPr>
              <a:t>:</a:t>
            </a:r>
            <a:endParaRPr lang="en-US" dirty="0"/>
          </a:p>
          <a:p>
            <a:endParaRPr lang="en-US" dirty="0"/>
          </a:p>
          <a:p>
            <a:r>
              <a:rPr lang="nl-NL" dirty="0">
                <a:ea typeface="+mn-lt"/>
                <a:cs typeface="+mn-lt"/>
              </a:rPr>
              <a:t>Wat kunnen sensoren en de data van sensoren voor een meerwaarde leveren voor het complete proces van een kozijn van engineering tot en met de nazorg?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291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B7A5F-2FA4-5468-2731-AB12A69C9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z="4000" dirty="0">
                <a:cs typeface="Calibri Light"/>
              </a:rPr>
              <a:t>Wat hebben we gedaan en zijn we aan het doen?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C2A6A96-900D-9EB7-E48A-1EC19FE578E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92804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DEE36D-B0A6-F7D4-A44F-D940A5422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Ons ontwikkelingsdoel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66450-B9D1-1428-47C4-4E5D7AA78E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z="2000" dirty="0">
                <a:ea typeface="+mn-lt"/>
                <a:cs typeface="+mn-lt"/>
              </a:rPr>
              <a:t>Ruben: Met leveranciers in contact komen over wat mogelijk is, waardoor jezelf kan helpen en daarnaast ook de leverancier</a:t>
            </a:r>
          </a:p>
          <a:p>
            <a:endParaRPr lang="nl-NL" sz="2000" dirty="0">
              <a:cs typeface="Calibri"/>
            </a:endParaRPr>
          </a:p>
          <a:p>
            <a:r>
              <a:rPr lang="nl-NL" sz="2000" dirty="0" err="1">
                <a:cs typeface="Calibri"/>
              </a:rPr>
              <a:t>Stefano</a:t>
            </a:r>
            <a:r>
              <a:rPr lang="nl-NL" sz="2000" dirty="0">
                <a:cs typeface="Calibri"/>
              </a:rPr>
              <a:t>: Meer inzicht krijgen in hoe bedrijven in elkaar zitten en hoe een technologische verandering impact heeft op een bedrijf</a:t>
            </a:r>
          </a:p>
          <a:p>
            <a:endParaRPr lang="nl-NL" sz="2000" dirty="0">
              <a:cs typeface="Calibri"/>
            </a:endParaRPr>
          </a:p>
          <a:p>
            <a:r>
              <a:rPr lang="nl-NL" sz="2000" dirty="0">
                <a:cs typeface="Calibri"/>
              </a:rPr>
              <a:t>Arjan: Meer technische kennis op doen en niet bang zijn hierover door te vragen (Vooral buiten vakgebied)</a:t>
            </a:r>
          </a:p>
        </p:txBody>
      </p:sp>
    </p:spTree>
    <p:extLst>
      <p:ext uri="{BB962C8B-B14F-4D97-AF65-F5344CB8AC3E}">
        <p14:creationId xmlns:p14="http://schemas.microsoft.com/office/powerpoint/2010/main" val="1084412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68426F-3206-BB4D-3D99-339E3A2F8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Hoe gaat het?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7E5391-F235-F1C5-E7A0-794A5055F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cs typeface="Calibri" panose="020F0502020204030204"/>
              </a:rPr>
              <a:t>Goede begeleiding</a:t>
            </a:r>
          </a:p>
          <a:p>
            <a:r>
              <a:rPr lang="en-US" sz="2000">
                <a:cs typeface="Calibri" panose="020F0502020204030204"/>
              </a:rPr>
              <a:t>Planning</a:t>
            </a:r>
          </a:p>
          <a:p>
            <a:r>
              <a:rPr lang="en-US" sz="2000">
                <a:cs typeface="Calibri" panose="020F0502020204030204"/>
              </a:rPr>
              <a:t>Afspraken</a:t>
            </a:r>
          </a:p>
        </p:txBody>
      </p:sp>
    </p:spTree>
    <p:extLst>
      <p:ext uri="{BB962C8B-B14F-4D97-AF65-F5344CB8AC3E}">
        <p14:creationId xmlns:p14="http://schemas.microsoft.com/office/powerpoint/2010/main" val="1220111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34B0CC-5027-8E75-82C3-9012209FE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  <a:cs typeface="Calibri Light"/>
              </a:rPr>
              <a:t>Hulpvragen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B808F-6088-03AE-F796-7C236535D5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endParaRPr lang="en-US" sz="2000">
              <a:ea typeface="+mn-lt"/>
              <a:cs typeface="+mn-lt"/>
            </a:endParaRP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Wat </a:t>
            </a:r>
            <a:r>
              <a:rPr lang="en-US" sz="2000" err="1">
                <a:cs typeface="Calibri"/>
              </a:rPr>
              <a:t>denken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jullie</a:t>
            </a:r>
            <a:r>
              <a:rPr lang="en-US" sz="2000">
                <a:cs typeface="Calibri"/>
              </a:rPr>
              <a:t> wat we </a:t>
            </a:r>
            <a:r>
              <a:rPr lang="en-US" sz="2000" err="1">
                <a:cs typeface="Calibri"/>
              </a:rPr>
              <a:t>als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beste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als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eindresultaat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kunnen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leveren</a:t>
            </a:r>
            <a:r>
              <a:rPr lang="en-US" sz="2000">
                <a:cs typeface="Calibri"/>
              </a:rPr>
              <a:t>?</a:t>
            </a: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Hoe </a:t>
            </a:r>
            <a:r>
              <a:rPr lang="en-US" sz="2000" err="1">
                <a:cs typeface="Calibri"/>
              </a:rPr>
              <a:t>kunnen</a:t>
            </a:r>
            <a:r>
              <a:rPr lang="en-US" sz="2000">
                <a:cs typeface="Calibri"/>
              </a:rPr>
              <a:t> we </a:t>
            </a:r>
            <a:r>
              <a:rPr lang="en-US" sz="2000" err="1">
                <a:cs typeface="Calibri"/>
              </a:rPr>
              <a:t>ons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goed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voorbereiden</a:t>
            </a:r>
            <a:r>
              <a:rPr lang="en-US" sz="2000">
                <a:cs typeface="Calibri"/>
              </a:rPr>
              <a:t> op de interviews?</a:t>
            </a: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Denken </a:t>
            </a:r>
            <a:r>
              <a:rPr lang="en-US" sz="2000" err="1">
                <a:cs typeface="Calibri"/>
              </a:rPr>
              <a:t>jullie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dat</a:t>
            </a:r>
            <a:r>
              <a:rPr lang="en-US" sz="2000">
                <a:cs typeface="Calibri"/>
              </a:rPr>
              <a:t> we </a:t>
            </a:r>
            <a:r>
              <a:rPr lang="en-US" sz="2000" err="1">
                <a:cs typeface="Calibri"/>
              </a:rPr>
              <a:t>iets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missen</a:t>
            </a:r>
            <a:r>
              <a:rPr lang="en-US" sz="2000">
                <a:cs typeface="Calibri"/>
              </a:rPr>
              <a:t> in het </a:t>
            </a:r>
            <a:r>
              <a:rPr lang="en-US" sz="2000" err="1">
                <a:cs typeface="Calibri"/>
              </a:rPr>
              <a:t>proces</a:t>
            </a:r>
            <a:r>
              <a:rPr lang="en-US" sz="2000">
                <a:cs typeface="Calibri"/>
              </a:rPr>
              <a:t>? Wat we </a:t>
            </a:r>
            <a:r>
              <a:rPr lang="en-US" sz="2000" err="1">
                <a:cs typeface="Calibri"/>
              </a:rPr>
              <a:t>dus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niet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meenemen</a:t>
            </a:r>
          </a:p>
          <a:p>
            <a:endParaRPr lang="en-US" sz="2000">
              <a:cs typeface="Calibri"/>
            </a:endParaRPr>
          </a:p>
          <a:p>
            <a:r>
              <a:rPr lang="en-US" sz="2000">
                <a:cs typeface="Calibri"/>
              </a:rPr>
              <a:t>Wat </a:t>
            </a:r>
            <a:r>
              <a:rPr lang="en-US" sz="2000" err="1">
                <a:cs typeface="Calibri"/>
              </a:rPr>
              <a:t>denken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jullie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dat</a:t>
            </a:r>
            <a:r>
              <a:rPr lang="en-US" sz="2000">
                <a:cs typeface="Calibri"/>
              </a:rPr>
              <a:t> het </a:t>
            </a:r>
            <a:r>
              <a:rPr lang="en-US" sz="2000" err="1">
                <a:cs typeface="Calibri"/>
              </a:rPr>
              <a:t>meest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waardevolle</a:t>
            </a:r>
            <a:r>
              <a:rPr lang="en-US" sz="2000">
                <a:cs typeface="Calibri"/>
              </a:rPr>
              <a:t> is om </a:t>
            </a:r>
            <a:r>
              <a:rPr lang="en-US" sz="2000" err="1">
                <a:cs typeface="Calibri"/>
              </a:rPr>
              <a:t>te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achterhalen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bij</a:t>
            </a:r>
            <a:r>
              <a:rPr lang="en-US" sz="2000">
                <a:cs typeface="Calibri"/>
              </a:rPr>
              <a:t> </a:t>
            </a:r>
            <a:r>
              <a:rPr lang="en-US" sz="2000" err="1">
                <a:cs typeface="Calibri"/>
              </a:rPr>
              <a:t>een</a:t>
            </a:r>
            <a:r>
              <a:rPr lang="en-US" sz="2000">
                <a:cs typeface="Calibri"/>
              </a:rPr>
              <a:t> interview?</a:t>
            </a: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3544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E56790B6A7D2408BBFE67641AD2788" ma:contentTypeVersion="8" ma:contentTypeDescription="Een nieuw document maken." ma:contentTypeScope="" ma:versionID="cf6a60ea28f17b68193da9203bcd7731">
  <xsd:schema xmlns:xsd="http://www.w3.org/2001/XMLSchema" xmlns:xs="http://www.w3.org/2001/XMLSchema" xmlns:p="http://schemas.microsoft.com/office/2006/metadata/properties" xmlns:ns2="ecb442b5-2d75-4314-b59a-1f7d0fc3d3e4" xmlns:ns3="9b377489-a344-4bc7-a0bb-35cba8550e2d" targetNamespace="http://schemas.microsoft.com/office/2006/metadata/properties" ma:root="true" ma:fieldsID="e2cf57ba83573bf75b07c81f403074c3" ns2:_="" ns3:_="">
    <xsd:import namespace="ecb442b5-2d75-4314-b59a-1f7d0fc3d3e4"/>
    <xsd:import namespace="9b377489-a344-4bc7-a0bb-35cba8550e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b442b5-2d75-4314-b59a-1f7d0fc3d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377489-a344-4bc7-a0bb-35cba8550e2d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ecca26f-8c76-45fe-a84b-c872cbf7cf2a}" ma:internalName="TaxCatchAll" ma:showField="CatchAllData" ma:web="9b377489-a344-4bc7-a0bb-35cba8550e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cb442b5-2d75-4314-b59a-1f7d0fc3d3e4">
      <Terms xmlns="http://schemas.microsoft.com/office/infopath/2007/PartnerControls"/>
    </lcf76f155ced4ddcb4097134ff3c332f>
    <TaxCatchAll xmlns="9b377489-a344-4bc7-a0bb-35cba8550e2d" xsi:nil="true"/>
  </documentManagement>
</p:properties>
</file>

<file path=customXml/itemProps1.xml><?xml version="1.0" encoding="utf-8"?>
<ds:datastoreItem xmlns:ds="http://schemas.openxmlformats.org/officeDocument/2006/customXml" ds:itemID="{F3CB6670-8ECB-447C-8B33-0A113CAC633C}">
  <ds:schemaRefs>
    <ds:schemaRef ds:uri="9b377489-a344-4bc7-a0bb-35cba8550e2d"/>
    <ds:schemaRef ds:uri="ecb442b5-2d75-4314-b59a-1f7d0fc3d3e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B3F4F2B-C45A-477A-8888-FF2F0FE4CFD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7E83F9-D260-4C28-B328-F37BB29A1512}">
  <ds:schemaRefs>
    <ds:schemaRef ds:uri="9b377489-a344-4bc7-a0bb-35cba8550e2d"/>
    <ds:schemaRef ds:uri="http://purl.org/dc/terms/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ecb442b5-2d75-4314-b59a-1f7d0fc3d3e4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237</Words>
  <Application>Microsoft Office PowerPoint</Application>
  <PresentationFormat>Breedbeeld</PresentationFormat>
  <Paragraphs>40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Giesbers Wijchen Ontwikkelen en Bouwen</vt:lpstr>
      <vt:lpstr>Wat gaan we doen in dit project?</vt:lpstr>
      <vt:lpstr>PowerPoint-presentatie</vt:lpstr>
      <vt:lpstr>Wat hebben we gedaan en zijn we aan het doen?</vt:lpstr>
      <vt:lpstr>Ons ontwikkelingsdoel</vt:lpstr>
      <vt:lpstr>Hoe gaat het?</vt:lpstr>
      <vt:lpstr>Hulpvragen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Coonen,Ruben R.M.C.</cp:lastModifiedBy>
  <cp:revision>1</cp:revision>
  <dcterms:created xsi:type="dcterms:W3CDTF">2023-03-30T07:31:09Z</dcterms:created>
  <dcterms:modified xsi:type="dcterms:W3CDTF">2023-04-05T08:18:13Z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0x0101004DE56790B6A7D2408BBFE67641AD2788</vt:lpwstr>
  </property>
  <property fmtid="{D5CDD505-2E9C-101B-9397-08002B2CF9AE}" pid="3" name="MediaServiceImageTags">
    <vt:lpwstr/>
  </property>
</Properties>
</file>